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handoutMasterIdLst>
    <p:handoutMasterId r:id="rId52"/>
  </p:handoutMasterIdLst>
  <p:sldIdLst>
    <p:sldId id="260" r:id="rId2"/>
    <p:sldId id="1045" r:id="rId3"/>
    <p:sldId id="261" r:id="rId4"/>
    <p:sldId id="1003" r:id="rId5"/>
    <p:sldId id="1017" r:id="rId6"/>
    <p:sldId id="1018" r:id="rId7"/>
    <p:sldId id="1022" r:id="rId8"/>
    <p:sldId id="1030" r:id="rId9"/>
    <p:sldId id="736" r:id="rId10"/>
    <p:sldId id="999" r:id="rId11"/>
    <p:sldId id="1032" r:id="rId12"/>
    <p:sldId id="1031" r:id="rId13"/>
    <p:sldId id="1007" r:id="rId14"/>
    <p:sldId id="1014" r:id="rId15"/>
    <p:sldId id="1008" r:id="rId16"/>
    <p:sldId id="1029" r:id="rId17"/>
    <p:sldId id="1034" r:id="rId18"/>
    <p:sldId id="995" r:id="rId19"/>
    <p:sldId id="1016" r:id="rId20"/>
    <p:sldId id="1019" r:id="rId21"/>
    <p:sldId id="1035" r:id="rId22"/>
    <p:sldId id="996" r:id="rId23"/>
    <p:sldId id="1010" r:id="rId24"/>
    <p:sldId id="1025" r:id="rId25"/>
    <p:sldId id="1011" r:id="rId26"/>
    <p:sldId id="997" r:id="rId27"/>
    <p:sldId id="1013" r:id="rId28"/>
    <p:sldId id="1040" r:id="rId29"/>
    <p:sldId id="1041" r:id="rId30"/>
    <p:sldId id="1042" r:id="rId31"/>
    <p:sldId id="1020" r:id="rId32"/>
    <p:sldId id="1024" r:id="rId33"/>
    <p:sldId id="1023" r:id="rId34"/>
    <p:sldId id="1026" r:id="rId35"/>
    <p:sldId id="1027" r:id="rId36"/>
    <p:sldId id="998" r:id="rId37"/>
    <p:sldId id="1028" r:id="rId38"/>
    <p:sldId id="1039" r:id="rId39"/>
    <p:sldId id="1036" r:id="rId40"/>
    <p:sldId id="1043" r:id="rId41"/>
    <p:sldId id="1044" r:id="rId42"/>
    <p:sldId id="1037" r:id="rId43"/>
    <p:sldId id="1038" r:id="rId44"/>
    <p:sldId id="1002" r:id="rId45"/>
    <p:sldId id="1005" r:id="rId46"/>
    <p:sldId id="1033" r:id="rId47"/>
    <p:sldId id="1004" r:id="rId48"/>
    <p:sldId id="1006" r:id="rId49"/>
    <p:sldId id="1009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64" d="100"/>
          <a:sy n="64" d="100"/>
        </p:scale>
        <p:origin x="12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24584"/>
    </p:cViewPr>
  </p:sorterViewPr>
  <p:notesViewPr>
    <p:cSldViewPr snapToGrid="0">
      <p:cViewPr varScale="1">
        <p:scale>
          <a:sx n="49" d="100"/>
          <a:sy n="49" d="100"/>
        </p:scale>
        <p:origin x="2668" y="4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nika%20Lewenski\Courses\Chapter%201.%20Models%20and%20Analysis\I.%20Stock%20Prices%20Download,%20Analyst%20Reports\Comprehensive%20Stock%20Analysis%20Monthly.xlsm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337165538771038E-2"/>
          <c:y val="5.6360051502193323E-2"/>
          <c:w val="0.91323875311381164"/>
          <c:h val="0.80566542533332397"/>
        </c:manualLayout>
      </c:layout>
      <c:lineChart>
        <c:grouping val="standard"/>
        <c:varyColors val="0"/>
        <c:ser>
          <c:idx val="0"/>
          <c:order val="0"/>
          <c:tx>
            <c:strRef>
              <c:f>Summary!$O$9</c:f>
              <c:strCache>
                <c:ptCount val="1"/>
                <c:pt idx="0">
                  <c:v>US S&amp;P 500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Summary!$N$10:$N$837</c:f>
              <c:numCache>
                <c:formatCode>d\-mmm\-yy</c:formatCode>
                <c:ptCount val="828"/>
                <c:pt idx="0">
                  <c:v>28856</c:v>
                </c:pt>
                <c:pt idx="1">
                  <c:v>28914</c:v>
                </c:pt>
                <c:pt idx="2">
                  <c:v>28945</c:v>
                </c:pt>
                <c:pt idx="3">
                  <c:v>28975</c:v>
                </c:pt>
                <c:pt idx="4">
                  <c:v>29006</c:v>
                </c:pt>
                <c:pt idx="5">
                  <c:v>29036</c:v>
                </c:pt>
                <c:pt idx="6">
                  <c:v>29067</c:v>
                </c:pt>
                <c:pt idx="7">
                  <c:v>29098</c:v>
                </c:pt>
                <c:pt idx="8">
                  <c:v>29128</c:v>
                </c:pt>
                <c:pt idx="9">
                  <c:v>29159</c:v>
                </c:pt>
                <c:pt idx="10">
                  <c:v>29189</c:v>
                </c:pt>
                <c:pt idx="11">
                  <c:v>29220</c:v>
                </c:pt>
                <c:pt idx="12">
                  <c:v>29251</c:v>
                </c:pt>
                <c:pt idx="13">
                  <c:v>29280</c:v>
                </c:pt>
                <c:pt idx="14">
                  <c:v>29311</c:v>
                </c:pt>
                <c:pt idx="15">
                  <c:v>29341</c:v>
                </c:pt>
                <c:pt idx="16">
                  <c:v>29372</c:v>
                </c:pt>
                <c:pt idx="17">
                  <c:v>29402</c:v>
                </c:pt>
                <c:pt idx="18">
                  <c:v>29433</c:v>
                </c:pt>
                <c:pt idx="19">
                  <c:v>29464</c:v>
                </c:pt>
                <c:pt idx="20">
                  <c:v>29494</c:v>
                </c:pt>
                <c:pt idx="21">
                  <c:v>29525</c:v>
                </c:pt>
                <c:pt idx="22">
                  <c:v>29555</c:v>
                </c:pt>
                <c:pt idx="23">
                  <c:v>29586</c:v>
                </c:pt>
                <c:pt idx="24">
                  <c:v>29617</c:v>
                </c:pt>
                <c:pt idx="25">
                  <c:v>29645</c:v>
                </c:pt>
                <c:pt idx="26">
                  <c:v>29676</c:v>
                </c:pt>
                <c:pt idx="27">
                  <c:v>29706</c:v>
                </c:pt>
                <c:pt idx="28">
                  <c:v>29737</c:v>
                </c:pt>
                <c:pt idx="29">
                  <c:v>29767</c:v>
                </c:pt>
                <c:pt idx="30">
                  <c:v>29798</c:v>
                </c:pt>
                <c:pt idx="31">
                  <c:v>29829</c:v>
                </c:pt>
                <c:pt idx="32">
                  <c:v>29859</c:v>
                </c:pt>
                <c:pt idx="33">
                  <c:v>29890</c:v>
                </c:pt>
                <c:pt idx="34">
                  <c:v>29920</c:v>
                </c:pt>
                <c:pt idx="35">
                  <c:v>29951</c:v>
                </c:pt>
                <c:pt idx="36">
                  <c:v>29982</c:v>
                </c:pt>
                <c:pt idx="37">
                  <c:v>30010</c:v>
                </c:pt>
                <c:pt idx="38">
                  <c:v>30041</c:v>
                </c:pt>
                <c:pt idx="39">
                  <c:v>30071</c:v>
                </c:pt>
                <c:pt idx="40">
                  <c:v>30102</c:v>
                </c:pt>
                <c:pt idx="41">
                  <c:v>30132</c:v>
                </c:pt>
                <c:pt idx="42">
                  <c:v>30163</c:v>
                </c:pt>
                <c:pt idx="43">
                  <c:v>30194</c:v>
                </c:pt>
                <c:pt idx="44">
                  <c:v>30224</c:v>
                </c:pt>
                <c:pt idx="45">
                  <c:v>30255</c:v>
                </c:pt>
                <c:pt idx="46">
                  <c:v>30285</c:v>
                </c:pt>
                <c:pt idx="47">
                  <c:v>30316</c:v>
                </c:pt>
                <c:pt idx="48">
                  <c:v>30347</c:v>
                </c:pt>
                <c:pt idx="49">
                  <c:v>30375</c:v>
                </c:pt>
                <c:pt idx="50">
                  <c:v>30406</c:v>
                </c:pt>
                <c:pt idx="51">
                  <c:v>30436</c:v>
                </c:pt>
                <c:pt idx="52">
                  <c:v>30467</c:v>
                </c:pt>
                <c:pt idx="53">
                  <c:v>30497</c:v>
                </c:pt>
                <c:pt idx="54">
                  <c:v>30528</c:v>
                </c:pt>
                <c:pt idx="55">
                  <c:v>30559</c:v>
                </c:pt>
                <c:pt idx="56">
                  <c:v>30589</c:v>
                </c:pt>
                <c:pt idx="57">
                  <c:v>30620</c:v>
                </c:pt>
                <c:pt idx="58">
                  <c:v>30650</c:v>
                </c:pt>
                <c:pt idx="59">
                  <c:v>30681</c:v>
                </c:pt>
                <c:pt idx="60">
                  <c:v>30712</c:v>
                </c:pt>
                <c:pt idx="61">
                  <c:v>30741</c:v>
                </c:pt>
                <c:pt idx="62">
                  <c:v>30772</c:v>
                </c:pt>
                <c:pt idx="63">
                  <c:v>30802</c:v>
                </c:pt>
                <c:pt idx="64">
                  <c:v>30833</c:v>
                </c:pt>
                <c:pt idx="65">
                  <c:v>30863</c:v>
                </c:pt>
                <c:pt idx="66">
                  <c:v>30894</c:v>
                </c:pt>
                <c:pt idx="67">
                  <c:v>30925</c:v>
                </c:pt>
                <c:pt idx="68">
                  <c:v>30955</c:v>
                </c:pt>
                <c:pt idx="69">
                  <c:v>30986</c:v>
                </c:pt>
                <c:pt idx="70">
                  <c:v>31016</c:v>
                </c:pt>
                <c:pt idx="71">
                  <c:v>31047</c:v>
                </c:pt>
                <c:pt idx="72">
                  <c:v>31078</c:v>
                </c:pt>
                <c:pt idx="73">
                  <c:v>31106</c:v>
                </c:pt>
                <c:pt idx="74">
                  <c:v>31137</c:v>
                </c:pt>
                <c:pt idx="75">
                  <c:v>31167</c:v>
                </c:pt>
                <c:pt idx="76">
                  <c:v>31198</c:v>
                </c:pt>
                <c:pt idx="77">
                  <c:v>31228</c:v>
                </c:pt>
                <c:pt idx="78">
                  <c:v>31259</c:v>
                </c:pt>
                <c:pt idx="79">
                  <c:v>31290</c:v>
                </c:pt>
                <c:pt idx="80">
                  <c:v>31320</c:v>
                </c:pt>
                <c:pt idx="81">
                  <c:v>31351</c:v>
                </c:pt>
                <c:pt idx="82">
                  <c:v>31381</c:v>
                </c:pt>
                <c:pt idx="83">
                  <c:v>31412</c:v>
                </c:pt>
                <c:pt idx="84">
                  <c:v>31443</c:v>
                </c:pt>
                <c:pt idx="85">
                  <c:v>31471</c:v>
                </c:pt>
                <c:pt idx="86">
                  <c:v>31502</c:v>
                </c:pt>
                <c:pt idx="87">
                  <c:v>31532</c:v>
                </c:pt>
                <c:pt idx="88">
                  <c:v>31563</c:v>
                </c:pt>
                <c:pt idx="89">
                  <c:v>31593</c:v>
                </c:pt>
                <c:pt idx="90">
                  <c:v>31624</c:v>
                </c:pt>
                <c:pt idx="91">
                  <c:v>31655</c:v>
                </c:pt>
                <c:pt idx="92">
                  <c:v>31685</c:v>
                </c:pt>
                <c:pt idx="93">
                  <c:v>31716</c:v>
                </c:pt>
                <c:pt idx="94">
                  <c:v>31746</c:v>
                </c:pt>
                <c:pt idx="95">
                  <c:v>31777</c:v>
                </c:pt>
                <c:pt idx="96">
                  <c:v>31808</c:v>
                </c:pt>
                <c:pt idx="97">
                  <c:v>31836</c:v>
                </c:pt>
                <c:pt idx="98">
                  <c:v>31867</c:v>
                </c:pt>
                <c:pt idx="99">
                  <c:v>31897</c:v>
                </c:pt>
                <c:pt idx="100">
                  <c:v>31928</c:v>
                </c:pt>
                <c:pt idx="101">
                  <c:v>31958</c:v>
                </c:pt>
                <c:pt idx="102">
                  <c:v>31989</c:v>
                </c:pt>
                <c:pt idx="103">
                  <c:v>32020</c:v>
                </c:pt>
                <c:pt idx="104">
                  <c:v>32050</c:v>
                </c:pt>
                <c:pt idx="105">
                  <c:v>32081</c:v>
                </c:pt>
                <c:pt idx="106">
                  <c:v>32111</c:v>
                </c:pt>
                <c:pt idx="107">
                  <c:v>32142</c:v>
                </c:pt>
                <c:pt idx="108">
                  <c:v>32173</c:v>
                </c:pt>
                <c:pt idx="109">
                  <c:v>32202</c:v>
                </c:pt>
                <c:pt idx="110">
                  <c:v>32233</c:v>
                </c:pt>
                <c:pt idx="111">
                  <c:v>32263</c:v>
                </c:pt>
                <c:pt idx="112">
                  <c:v>32294</c:v>
                </c:pt>
                <c:pt idx="113">
                  <c:v>32324</c:v>
                </c:pt>
                <c:pt idx="114">
                  <c:v>32355</c:v>
                </c:pt>
                <c:pt idx="115">
                  <c:v>32386</c:v>
                </c:pt>
                <c:pt idx="116">
                  <c:v>32416</c:v>
                </c:pt>
                <c:pt idx="117">
                  <c:v>32447</c:v>
                </c:pt>
                <c:pt idx="118">
                  <c:v>32477</c:v>
                </c:pt>
                <c:pt idx="119">
                  <c:v>32508</c:v>
                </c:pt>
                <c:pt idx="120">
                  <c:v>32539</c:v>
                </c:pt>
                <c:pt idx="121">
                  <c:v>32567</c:v>
                </c:pt>
                <c:pt idx="122">
                  <c:v>32598</c:v>
                </c:pt>
                <c:pt idx="123">
                  <c:v>32628</c:v>
                </c:pt>
                <c:pt idx="124">
                  <c:v>32659</c:v>
                </c:pt>
                <c:pt idx="125">
                  <c:v>32689</c:v>
                </c:pt>
                <c:pt idx="126">
                  <c:v>32720</c:v>
                </c:pt>
                <c:pt idx="127">
                  <c:v>32751</c:v>
                </c:pt>
                <c:pt idx="128">
                  <c:v>32781</c:v>
                </c:pt>
                <c:pt idx="129">
                  <c:v>32812</c:v>
                </c:pt>
                <c:pt idx="130">
                  <c:v>32842</c:v>
                </c:pt>
                <c:pt idx="131">
                  <c:v>32873</c:v>
                </c:pt>
                <c:pt idx="132">
                  <c:v>32904</c:v>
                </c:pt>
                <c:pt idx="133">
                  <c:v>32932</c:v>
                </c:pt>
                <c:pt idx="134">
                  <c:v>32963</c:v>
                </c:pt>
                <c:pt idx="135">
                  <c:v>32993</c:v>
                </c:pt>
                <c:pt idx="136">
                  <c:v>33024</c:v>
                </c:pt>
                <c:pt idx="137">
                  <c:v>33054</c:v>
                </c:pt>
                <c:pt idx="138">
                  <c:v>33085</c:v>
                </c:pt>
                <c:pt idx="139">
                  <c:v>33116</c:v>
                </c:pt>
                <c:pt idx="140">
                  <c:v>33146</c:v>
                </c:pt>
                <c:pt idx="141">
                  <c:v>33177</c:v>
                </c:pt>
                <c:pt idx="142">
                  <c:v>33207</c:v>
                </c:pt>
                <c:pt idx="143">
                  <c:v>33238</c:v>
                </c:pt>
                <c:pt idx="144">
                  <c:v>33269</c:v>
                </c:pt>
                <c:pt idx="145">
                  <c:v>33297</c:v>
                </c:pt>
                <c:pt idx="146">
                  <c:v>33328</c:v>
                </c:pt>
                <c:pt idx="147">
                  <c:v>33358</c:v>
                </c:pt>
                <c:pt idx="148">
                  <c:v>33389</c:v>
                </c:pt>
                <c:pt idx="149">
                  <c:v>33419</c:v>
                </c:pt>
                <c:pt idx="150">
                  <c:v>33450</c:v>
                </c:pt>
                <c:pt idx="151">
                  <c:v>33481</c:v>
                </c:pt>
                <c:pt idx="152">
                  <c:v>33511</c:v>
                </c:pt>
                <c:pt idx="153">
                  <c:v>33542</c:v>
                </c:pt>
                <c:pt idx="154">
                  <c:v>33572</c:v>
                </c:pt>
                <c:pt idx="155">
                  <c:v>33603</c:v>
                </c:pt>
                <c:pt idx="156">
                  <c:v>33634</c:v>
                </c:pt>
                <c:pt idx="157">
                  <c:v>33663</c:v>
                </c:pt>
                <c:pt idx="158">
                  <c:v>33694</c:v>
                </c:pt>
                <c:pt idx="159">
                  <c:v>33724</c:v>
                </c:pt>
                <c:pt idx="160">
                  <c:v>33755</c:v>
                </c:pt>
                <c:pt idx="161">
                  <c:v>33785</c:v>
                </c:pt>
                <c:pt idx="162">
                  <c:v>33816</c:v>
                </c:pt>
                <c:pt idx="163">
                  <c:v>33847</c:v>
                </c:pt>
                <c:pt idx="164">
                  <c:v>33877</c:v>
                </c:pt>
                <c:pt idx="165">
                  <c:v>33908</c:v>
                </c:pt>
                <c:pt idx="166">
                  <c:v>33938</c:v>
                </c:pt>
                <c:pt idx="167">
                  <c:v>33969</c:v>
                </c:pt>
                <c:pt idx="168">
                  <c:v>34000</c:v>
                </c:pt>
                <c:pt idx="169">
                  <c:v>34028</c:v>
                </c:pt>
                <c:pt idx="170">
                  <c:v>34059</c:v>
                </c:pt>
                <c:pt idx="171">
                  <c:v>34089</c:v>
                </c:pt>
                <c:pt idx="172">
                  <c:v>34120</c:v>
                </c:pt>
                <c:pt idx="173">
                  <c:v>34150</c:v>
                </c:pt>
                <c:pt idx="174">
                  <c:v>34181</c:v>
                </c:pt>
                <c:pt idx="175">
                  <c:v>34212</c:v>
                </c:pt>
                <c:pt idx="176">
                  <c:v>34242</c:v>
                </c:pt>
                <c:pt idx="177">
                  <c:v>34273</c:v>
                </c:pt>
                <c:pt idx="178">
                  <c:v>34303</c:v>
                </c:pt>
                <c:pt idx="179">
                  <c:v>34334</c:v>
                </c:pt>
                <c:pt idx="180">
                  <c:v>34365</c:v>
                </c:pt>
                <c:pt idx="181">
                  <c:v>34393</c:v>
                </c:pt>
                <c:pt idx="182">
                  <c:v>34424</c:v>
                </c:pt>
                <c:pt idx="183">
                  <c:v>34454</c:v>
                </c:pt>
                <c:pt idx="184">
                  <c:v>34485</c:v>
                </c:pt>
                <c:pt idx="185">
                  <c:v>34515</c:v>
                </c:pt>
                <c:pt idx="186">
                  <c:v>34546</c:v>
                </c:pt>
                <c:pt idx="187">
                  <c:v>34577</c:v>
                </c:pt>
                <c:pt idx="188">
                  <c:v>34607</c:v>
                </c:pt>
                <c:pt idx="189">
                  <c:v>34638</c:v>
                </c:pt>
                <c:pt idx="190">
                  <c:v>34668</c:v>
                </c:pt>
                <c:pt idx="191">
                  <c:v>34699</c:v>
                </c:pt>
                <c:pt idx="192">
                  <c:v>34730</c:v>
                </c:pt>
                <c:pt idx="193">
                  <c:v>34758</c:v>
                </c:pt>
                <c:pt idx="194">
                  <c:v>34789</c:v>
                </c:pt>
                <c:pt idx="195">
                  <c:v>34819</c:v>
                </c:pt>
                <c:pt idx="196">
                  <c:v>34850</c:v>
                </c:pt>
                <c:pt idx="197">
                  <c:v>34880</c:v>
                </c:pt>
                <c:pt idx="198">
                  <c:v>34911</c:v>
                </c:pt>
                <c:pt idx="199">
                  <c:v>34942</c:v>
                </c:pt>
                <c:pt idx="200">
                  <c:v>34972</c:v>
                </c:pt>
                <c:pt idx="201">
                  <c:v>35003</c:v>
                </c:pt>
                <c:pt idx="202">
                  <c:v>35033</c:v>
                </c:pt>
                <c:pt idx="203">
                  <c:v>35064</c:v>
                </c:pt>
                <c:pt idx="204">
                  <c:v>35095</c:v>
                </c:pt>
                <c:pt idx="205">
                  <c:v>35124</c:v>
                </c:pt>
                <c:pt idx="206">
                  <c:v>35155</c:v>
                </c:pt>
                <c:pt idx="207">
                  <c:v>35185</c:v>
                </c:pt>
                <c:pt idx="208">
                  <c:v>35216</c:v>
                </c:pt>
                <c:pt idx="209">
                  <c:v>35246</c:v>
                </c:pt>
                <c:pt idx="210">
                  <c:v>35277</c:v>
                </c:pt>
                <c:pt idx="211">
                  <c:v>35308</c:v>
                </c:pt>
                <c:pt idx="212">
                  <c:v>35338</c:v>
                </c:pt>
                <c:pt idx="213">
                  <c:v>35369</c:v>
                </c:pt>
                <c:pt idx="214">
                  <c:v>35399</c:v>
                </c:pt>
                <c:pt idx="215">
                  <c:v>35430</c:v>
                </c:pt>
                <c:pt idx="216">
                  <c:v>35461</c:v>
                </c:pt>
                <c:pt idx="217">
                  <c:v>35489</c:v>
                </c:pt>
                <c:pt idx="218">
                  <c:v>35520</c:v>
                </c:pt>
                <c:pt idx="219">
                  <c:v>35550</c:v>
                </c:pt>
                <c:pt idx="220">
                  <c:v>35581</c:v>
                </c:pt>
                <c:pt idx="221">
                  <c:v>35611</c:v>
                </c:pt>
                <c:pt idx="222">
                  <c:v>35642</c:v>
                </c:pt>
                <c:pt idx="223">
                  <c:v>35673</c:v>
                </c:pt>
                <c:pt idx="224">
                  <c:v>35703</c:v>
                </c:pt>
                <c:pt idx="225">
                  <c:v>35734</c:v>
                </c:pt>
                <c:pt idx="226">
                  <c:v>35764</c:v>
                </c:pt>
                <c:pt idx="227">
                  <c:v>35795</c:v>
                </c:pt>
                <c:pt idx="228">
                  <c:v>35826</c:v>
                </c:pt>
                <c:pt idx="229">
                  <c:v>35854</c:v>
                </c:pt>
                <c:pt idx="230">
                  <c:v>35885</c:v>
                </c:pt>
                <c:pt idx="231">
                  <c:v>35915</c:v>
                </c:pt>
                <c:pt idx="232">
                  <c:v>35946</c:v>
                </c:pt>
                <c:pt idx="233">
                  <c:v>35976</c:v>
                </c:pt>
                <c:pt idx="234">
                  <c:v>36007</c:v>
                </c:pt>
                <c:pt idx="235">
                  <c:v>36038</c:v>
                </c:pt>
                <c:pt idx="236">
                  <c:v>36068</c:v>
                </c:pt>
                <c:pt idx="237">
                  <c:v>36099</c:v>
                </c:pt>
                <c:pt idx="238">
                  <c:v>36129</c:v>
                </c:pt>
                <c:pt idx="239">
                  <c:v>36160</c:v>
                </c:pt>
                <c:pt idx="240">
                  <c:v>36191</c:v>
                </c:pt>
                <c:pt idx="241">
                  <c:v>36219</c:v>
                </c:pt>
                <c:pt idx="242">
                  <c:v>36250</c:v>
                </c:pt>
                <c:pt idx="243">
                  <c:v>36280</c:v>
                </c:pt>
                <c:pt idx="244">
                  <c:v>36311</c:v>
                </c:pt>
                <c:pt idx="245">
                  <c:v>36341</c:v>
                </c:pt>
                <c:pt idx="246">
                  <c:v>36372</c:v>
                </c:pt>
                <c:pt idx="247">
                  <c:v>36403</c:v>
                </c:pt>
                <c:pt idx="248">
                  <c:v>36433</c:v>
                </c:pt>
                <c:pt idx="249">
                  <c:v>36464</c:v>
                </c:pt>
                <c:pt idx="250">
                  <c:v>36494</c:v>
                </c:pt>
                <c:pt idx="251">
                  <c:v>36525</c:v>
                </c:pt>
                <c:pt idx="252">
                  <c:v>36556</c:v>
                </c:pt>
                <c:pt idx="253">
                  <c:v>36585</c:v>
                </c:pt>
                <c:pt idx="254">
                  <c:v>36616</c:v>
                </c:pt>
                <c:pt idx="255">
                  <c:v>36646</c:v>
                </c:pt>
                <c:pt idx="256">
                  <c:v>36677</c:v>
                </c:pt>
                <c:pt idx="257">
                  <c:v>36707</c:v>
                </c:pt>
                <c:pt idx="258">
                  <c:v>36738</c:v>
                </c:pt>
                <c:pt idx="259">
                  <c:v>36769</c:v>
                </c:pt>
                <c:pt idx="260">
                  <c:v>36799</c:v>
                </c:pt>
                <c:pt idx="261">
                  <c:v>36830</c:v>
                </c:pt>
                <c:pt idx="262">
                  <c:v>36860</c:v>
                </c:pt>
                <c:pt idx="263">
                  <c:v>36891</c:v>
                </c:pt>
                <c:pt idx="264">
                  <c:v>36922</c:v>
                </c:pt>
                <c:pt idx="265">
                  <c:v>36950</c:v>
                </c:pt>
                <c:pt idx="266">
                  <c:v>36981</c:v>
                </c:pt>
                <c:pt idx="267">
                  <c:v>37011</c:v>
                </c:pt>
                <c:pt idx="268">
                  <c:v>37042</c:v>
                </c:pt>
                <c:pt idx="269">
                  <c:v>37072</c:v>
                </c:pt>
                <c:pt idx="270">
                  <c:v>37103</c:v>
                </c:pt>
                <c:pt idx="271">
                  <c:v>37134</c:v>
                </c:pt>
                <c:pt idx="272">
                  <c:v>37164</c:v>
                </c:pt>
                <c:pt idx="273">
                  <c:v>37195</c:v>
                </c:pt>
                <c:pt idx="274">
                  <c:v>37225</c:v>
                </c:pt>
                <c:pt idx="275">
                  <c:v>37256</c:v>
                </c:pt>
                <c:pt idx="276">
                  <c:v>37287</c:v>
                </c:pt>
                <c:pt idx="277">
                  <c:v>37315</c:v>
                </c:pt>
                <c:pt idx="278">
                  <c:v>37346</c:v>
                </c:pt>
                <c:pt idx="279">
                  <c:v>37376</c:v>
                </c:pt>
                <c:pt idx="280">
                  <c:v>37407</c:v>
                </c:pt>
                <c:pt idx="281">
                  <c:v>37437</c:v>
                </c:pt>
                <c:pt idx="282">
                  <c:v>37468</c:v>
                </c:pt>
                <c:pt idx="283">
                  <c:v>37499</c:v>
                </c:pt>
                <c:pt idx="284">
                  <c:v>37529</c:v>
                </c:pt>
                <c:pt idx="285">
                  <c:v>37560</c:v>
                </c:pt>
                <c:pt idx="286">
                  <c:v>37590</c:v>
                </c:pt>
                <c:pt idx="287">
                  <c:v>37621</c:v>
                </c:pt>
                <c:pt idx="288">
                  <c:v>37652</c:v>
                </c:pt>
                <c:pt idx="289">
                  <c:v>37680</c:v>
                </c:pt>
                <c:pt idx="290">
                  <c:v>37711</c:v>
                </c:pt>
                <c:pt idx="291">
                  <c:v>37741</c:v>
                </c:pt>
                <c:pt idx="292">
                  <c:v>37772</c:v>
                </c:pt>
                <c:pt idx="293">
                  <c:v>37802</c:v>
                </c:pt>
                <c:pt idx="294">
                  <c:v>37833</c:v>
                </c:pt>
                <c:pt idx="295">
                  <c:v>37864</c:v>
                </c:pt>
                <c:pt idx="296">
                  <c:v>37894</c:v>
                </c:pt>
                <c:pt idx="297">
                  <c:v>37925</c:v>
                </c:pt>
                <c:pt idx="298">
                  <c:v>37955</c:v>
                </c:pt>
                <c:pt idx="299">
                  <c:v>37986</c:v>
                </c:pt>
                <c:pt idx="300">
                  <c:v>38017</c:v>
                </c:pt>
                <c:pt idx="301">
                  <c:v>38046</c:v>
                </c:pt>
                <c:pt idx="302">
                  <c:v>38077</c:v>
                </c:pt>
                <c:pt idx="303">
                  <c:v>38107</c:v>
                </c:pt>
                <c:pt idx="304">
                  <c:v>38138</c:v>
                </c:pt>
                <c:pt idx="305">
                  <c:v>38168</c:v>
                </c:pt>
                <c:pt idx="306">
                  <c:v>38199</c:v>
                </c:pt>
                <c:pt idx="307">
                  <c:v>38230</c:v>
                </c:pt>
                <c:pt idx="308">
                  <c:v>38260</c:v>
                </c:pt>
                <c:pt idx="309">
                  <c:v>38291</c:v>
                </c:pt>
                <c:pt idx="310">
                  <c:v>38321</c:v>
                </c:pt>
                <c:pt idx="311">
                  <c:v>38352</c:v>
                </c:pt>
                <c:pt idx="312">
                  <c:v>38383</c:v>
                </c:pt>
                <c:pt idx="313">
                  <c:v>38411</c:v>
                </c:pt>
                <c:pt idx="314">
                  <c:v>38442</c:v>
                </c:pt>
                <c:pt idx="315">
                  <c:v>38472</c:v>
                </c:pt>
                <c:pt idx="316">
                  <c:v>38503</c:v>
                </c:pt>
                <c:pt idx="317">
                  <c:v>38533</c:v>
                </c:pt>
                <c:pt idx="318">
                  <c:v>38564</c:v>
                </c:pt>
                <c:pt idx="319">
                  <c:v>38595</c:v>
                </c:pt>
                <c:pt idx="320">
                  <c:v>38625</c:v>
                </c:pt>
                <c:pt idx="321">
                  <c:v>38656</c:v>
                </c:pt>
                <c:pt idx="322">
                  <c:v>38686</c:v>
                </c:pt>
                <c:pt idx="323">
                  <c:v>38717</c:v>
                </c:pt>
                <c:pt idx="324">
                  <c:v>38748</c:v>
                </c:pt>
                <c:pt idx="325">
                  <c:v>38776</c:v>
                </c:pt>
                <c:pt idx="326">
                  <c:v>38807</c:v>
                </c:pt>
                <c:pt idx="327">
                  <c:v>38837</c:v>
                </c:pt>
                <c:pt idx="328">
                  <c:v>38868</c:v>
                </c:pt>
                <c:pt idx="329">
                  <c:v>38898</c:v>
                </c:pt>
                <c:pt idx="330">
                  <c:v>38929</c:v>
                </c:pt>
                <c:pt idx="331">
                  <c:v>38960</c:v>
                </c:pt>
                <c:pt idx="332">
                  <c:v>38990</c:v>
                </c:pt>
                <c:pt idx="333">
                  <c:v>39021</c:v>
                </c:pt>
                <c:pt idx="334">
                  <c:v>39051</c:v>
                </c:pt>
                <c:pt idx="335">
                  <c:v>39082</c:v>
                </c:pt>
                <c:pt idx="336">
                  <c:v>39113</c:v>
                </c:pt>
                <c:pt idx="337">
                  <c:v>39141</c:v>
                </c:pt>
                <c:pt idx="338">
                  <c:v>39172</c:v>
                </c:pt>
                <c:pt idx="339">
                  <c:v>39202</c:v>
                </c:pt>
                <c:pt idx="340">
                  <c:v>39233</c:v>
                </c:pt>
                <c:pt idx="341">
                  <c:v>39263</c:v>
                </c:pt>
                <c:pt idx="342">
                  <c:v>39294</c:v>
                </c:pt>
                <c:pt idx="343">
                  <c:v>39325</c:v>
                </c:pt>
                <c:pt idx="344">
                  <c:v>39355</c:v>
                </c:pt>
                <c:pt idx="345">
                  <c:v>39386</c:v>
                </c:pt>
                <c:pt idx="346">
                  <c:v>39416</c:v>
                </c:pt>
                <c:pt idx="347">
                  <c:v>39447</c:v>
                </c:pt>
                <c:pt idx="348">
                  <c:v>39478</c:v>
                </c:pt>
                <c:pt idx="349">
                  <c:v>39507</c:v>
                </c:pt>
                <c:pt idx="350">
                  <c:v>39538</c:v>
                </c:pt>
                <c:pt idx="351">
                  <c:v>39568</c:v>
                </c:pt>
                <c:pt idx="352">
                  <c:v>39599</c:v>
                </c:pt>
                <c:pt idx="353">
                  <c:v>39629</c:v>
                </c:pt>
                <c:pt idx="354">
                  <c:v>39660</c:v>
                </c:pt>
                <c:pt idx="355">
                  <c:v>39691</c:v>
                </c:pt>
                <c:pt idx="356">
                  <c:v>39721</c:v>
                </c:pt>
                <c:pt idx="357">
                  <c:v>39752</c:v>
                </c:pt>
                <c:pt idx="358">
                  <c:v>39782</c:v>
                </c:pt>
                <c:pt idx="359">
                  <c:v>39813</c:v>
                </c:pt>
                <c:pt idx="360">
                  <c:v>39844</c:v>
                </c:pt>
                <c:pt idx="361">
                  <c:v>39872</c:v>
                </c:pt>
                <c:pt idx="362">
                  <c:v>39903</c:v>
                </c:pt>
                <c:pt idx="363">
                  <c:v>39933</c:v>
                </c:pt>
                <c:pt idx="364">
                  <c:v>39964</c:v>
                </c:pt>
                <c:pt idx="365">
                  <c:v>39994</c:v>
                </c:pt>
                <c:pt idx="366">
                  <c:v>40025</c:v>
                </c:pt>
                <c:pt idx="367">
                  <c:v>40056</c:v>
                </c:pt>
                <c:pt idx="368">
                  <c:v>40086</c:v>
                </c:pt>
                <c:pt idx="369">
                  <c:v>40117</c:v>
                </c:pt>
                <c:pt idx="370">
                  <c:v>40147</c:v>
                </c:pt>
                <c:pt idx="371">
                  <c:v>40178</c:v>
                </c:pt>
                <c:pt idx="372">
                  <c:v>40209</c:v>
                </c:pt>
                <c:pt idx="373">
                  <c:v>40237</c:v>
                </c:pt>
                <c:pt idx="374">
                  <c:v>40268</c:v>
                </c:pt>
                <c:pt idx="375">
                  <c:v>40298</c:v>
                </c:pt>
                <c:pt idx="376">
                  <c:v>40329</c:v>
                </c:pt>
                <c:pt idx="377">
                  <c:v>40359</c:v>
                </c:pt>
                <c:pt idx="378">
                  <c:v>40390</c:v>
                </c:pt>
                <c:pt idx="379">
                  <c:v>40421</c:v>
                </c:pt>
                <c:pt idx="380">
                  <c:v>40451</c:v>
                </c:pt>
                <c:pt idx="381">
                  <c:v>40482</c:v>
                </c:pt>
                <c:pt idx="382">
                  <c:v>40512</c:v>
                </c:pt>
                <c:pt idx="383">
                  <c:v>40543</c:v>
                </c:pt>
                <c:pt idx="384">
                  <c:v>40574</c:v>
                </c:pt>
                <c:pt idx="385">
                  <c:v>40602</c:v>
                </c:pt>
                <c:pt idx="386">
                  <c:v>40633</c:v>
                </c:pt>
                <c:pt idx="387">
                  <c:v>40663</c:v>
                </c:pt>
                <c:pt idx="388">
                  <c:v>40694</c:v>
                </c:pt>
                <c:pt idx="389">
                  <c:v>40724</c:v>
                </c:pt>
                <c:pt idx="390">
                  <c:v>40755</c:v>
                </c:pt>
                <c:pt idx="391">
                  <c:v>40786</c:v>
                </c:pt>
                <c:pt idx="392">
                  <c:v>40816</c:v>
                </c:pt>
                <c:pt idx="393">
                  <c:v>40847</c:v>
                </c:pt>
                <c:pt idx="394">
                  <c:v>40877</c:v>
                </c:pt>
                <c:pt idx="395">
                  <c:v>40908</c:v>
                </c:pt>
                <c:pt idx="396">
                  <c:v>40939</c:v>
                </c:pt>
                <c:pt idx="397">
                  <c:v>40968</c:v>
                </c:pt>
                <c:pt idx="398">
                  <c:v>40999</c:v>
                </c:pt>
                <c:pt idx="399">
                  <c:v>41029</c:v>
                </c:pt>
                <c:pt idx="400">
                  <c:v>41060</c:v>
                </c:pt>
                <c:pt idx="401">
                  <c:v>41090</c:v>
                </c:pt>
                <c:pt idx="402">
                  <c:v>41121</c:v>
                </c:pt>
                <c:pt idx="403">
                  <c:v>41152</c:v>
                </c:pt>
                <c:pt idx="404">
                  <c:v>41182</c:v>
                </c:pt>
                <c:pt idx="405">
                  <c:v>41213</c:v>
                </c:pt>
                <c:pt idx="406">
                  <c:v>41243</c:v>
                </c:pt>
                <c:pt idx="407">
                  <c:v>41274</c:v>
                </c:pt>
                <c:pt idx="408">
                  <c:v>41305</c:v>
                </c:pt>
                <c:pt idx="409">
                  <c:v>41333</c:v>
                </c:pt>
                <c:pt idx="410">
                  <c:v>41364</c:v>
                </c:pt>
                <c:pt idx="411">
                  <c:v>41394</c:v>
                </c:pt>
                <c:pt idx="412">
                  <c:v>41425</c:v>
                </c:pt>
                <c:pt idx="413">
                  <c:v>41455</c:v>
                </c:pt>
                <c:pt idx="414">
                  <c:v>41486</c:v>
                </c:pt>
                <c:pt idx="415">
                  <c:v>41517</c:v>
                </c:pt>
                <c:pt idx="416">
                  <c:v>41547</c:v>
                </c:pt>
                <c:pt idx="417">
                  <c:v>41578</c:v>
                </c:pt>
                <c:pt idx="418">
                  <c:v>41608</c:v>
                </c:pt>
                <c:pt idx="419">
                  <c:v>41639</c:v>
                </c:pt>
                <c:pt idx="420">
                  <c:v>41670</c:v>
                </c:pt>
                <c:pt idx="421">
                  <c:v>41698</c:v>
                </c:pt>
                <c:pt idx="422">
                  <c:v>41729</c:v>
                </c:pt>
                <c:pt idx="423">
                  <c:v>41759</c:v>
                </c:pt>
                <c:pt idx="424">
                  <c:v>41790</c:v>
                </c:pt>
                <c:pt idx="425">
                  <c:v>41820</c:v>
                </c:pt>
                <c:pt idx="426">
                  <c:v>41851</c:v>
                </c:pt>
                <c:pt idx="427">
                  <c:v>41882</c:v>
                </c:pt>
                <c:pt idx="428">
                  <c:v>41912</c:v>
                </c:pt>
                <c:pt idx="429">
                  <c:v>41943</c:v>
                </c:pt>
                <c:pt idx="430">
                  <c:v>41973</c:v>
                </c:pt>
                <c:pt idx="431">
                  <c:v>42004</c:v>
                </c:pt>
                <c:pt idx="432">
                  <c:v>42035</c:v>
                </c:pt>
                <c:pt idx="433">
                  <c:v>42063</c:v>
                </c:pt>
                <c:pt idx="434">
                  <c:v>42094</c:v>
                </c:pt>
                <c:pt idx="435">
                  <c:v>42124</c:v>
                </c:pt>
                <c:pt idx="436">
                  <c:v>42155</c:v>
                </c:pt>
                <c:pt idx="437">
                  <c:v>42185</c:v>
                </c:pt>
                <c:pt idx="438">
                  <c:v>42216</c:v>
                </c:pt>
                <c:pt idx="439">
                  <c:v>42247</c:v>
                </c:pt>
                <c:pt idx="440">
                  <c:v>42277</c:v>
                </c:pt>
                <c:pt idx="441">
                  <c:v>42308</c:v>
                </c:pt>
                <c:pt idx="442">
                  <c:v>42338</c:v>
                </c:pt>
                <c:pt idx="443">
                  <c:v>42369</c:v>
                </c:pt>
                <c:pt idx="444">
                  <c:v>42400</c:v>
                </c:pt>
                <c:pt idx="445">
                  <c:v>42429</c:v>
                </c:pt>
                <c:pt idx="446">
                  <c:v>42460</c:v>
                </c:pt>
                <c:pt idx="447">
                  <c:v>42490</c:v>
                </c:pt>
                <c:pt idx="448">
                  <c:v>42521</c:v>
                </c:pt>
                <c:pt idx="449">
                  <c:v>42551</c:v>
                </c:pt>
                <c:pt idx="450">
                  <c:v>42582</c:v>
                </c:pt>
                <c:pt idx="451">
                  <c:v>42613</c:v>
                </c:pt>
                <c:pt idx="452">
                  <c:v>42643</c:v>
                </c:pt>
                <c:pt idx="453">
                  <c:v>42674</c:v>
                </c:pt>
                <c:pt idx="454">
                  <c:v>42704</c:v>
                </c:pt>
                <c:pt idx="455">
                  <c:v>42735</c:v>
                </c:pt>
                <c:pt idx="456">
                  <c:v>42766</c:v>
                </c:pt>
                <c:pt idx="457">
                  <c:v>42794</c:v>
                </c:pt>
                <c:pt idx="458">
                  <c:v>42825</c:v>
                </c:pt>
                <c:pt idx="459">
                  <c:v>42855</c:v>
                </c:pt>
                <c:pt idx="460">
                  <c:v>42886</c:v>
                </c:pt>
                <c:pt idx="461">
                  <c:v>42916</c:v>
                </c:pt>
                <c:pt idx="462">
                  <c:v>42947</c:v>
                </c:pt>
                <c:pt idx="463">
                  <c:v>42978</c:v>
                </c:pt>
                <c:pt idx="464">
                  <c:v>43008</c:v>
                </c:pt>
                <c:pt idx="465">
                  <c:v>43039</c:v>
                </c:pt>
                <c:pt idx="466">
                  <c:v>43069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</c:numCache>
            </c:numRef>
          </c:cat>
          <c:val>
            <c:numRef>
              <c:f>Summary!$O$10:$O$837</c:f>
              <c:numCache>
                <c:formatCode>General</c:formatCode>
                <c:ptCount val="828"/>
                <c:pt idx="0">
                  <c:v>1</c:v>
                </c:pt>
                <c:pt idx="1">
                  <c:v>0.96347442209546674</c:v>
                </c:pt>
                <c:pt idx="2">
                  <c:v>1.0166115881116782</c:v>
                </c:pt>
                <c:pt idx="3">
                  <c:v>1.0183128389872911</c:v>
                </c:pt>
                <c:pt idx="4">
                  <c:v>0.99149406584609212</c:v>
                </c:pt>
                <c:pt idx="5">
                  <c:v>1.0298209146402479</c:v>
                </c:pt>
                <c:pt idx="6">
                  <c:v>1.0388271590113076</c:v>
                </c:pt>
                <c:pt idx="7">
                  <c:v>1.09396577604323</c:v>
                </c:pt>
                <c:pt idx="8">
                  <c:v>1.09396577604323</c:v>
                </c:pt>
                <c:pt idx="9">
                  <c:v>1.0189132392674869</c:v>
                </c:pt>
                <c:pt idx="10">
                  <c:v>1.0623436805764033</c:v>
                </c:pt>
                <c:pt idx="11">
                  <c:v>1.0801561292905031</c:v>
                </c:pt>
                <c:pt idx="12">
                  <c:v>1.1423997198038625</c:v>
                </c:pt>
                <c:pt idx="13">
                  <c:v>1.1373962173521464</c:v>
                </c:pt>
                <c:pt idx="14">
                  <c:v>1.0216150905633943</c:v>
                </c:pt>
                <c:pt idx="15">
                  <c:v>1.0636445611928349</c:v>
                </c:pt>
                <c:pt idx="16">
                  <c:v>1.1131792054438105</c:v>
                </c:pt>
                <c:pt idx="17">
                  <c:v>1.1432002201541078</c:v>
                </c:pt>
                <c:pt idx="18">
                  <c:v>1.2175522665866108</c:v>
                </c:pt>
                <c:pt idx="19">
                  <c:v>1.224657230061043</c:v>
                </c:pt>
                <c:pt idx="20">
                  <c:v>1.2554788251776245</c:v>
                </c:pt>
                <c:pt idx="21">
                  <c:v>1.2755929250475333</c:v>
                </c:pt>
                <c:pt idx="22">
                  <c:v>1.4061843690583411</c:v>
                </c:pt>
                <c:pt idx="23">
                  <c:v>1.3585509356549588</c:v>
                </c:pt>
                <c:pt idx="24">
                  <c:v>1.2964075152606827</c:v>
                </c:pt>
                <c:pt idx="25">
                  <c:v>1.3136195737015912</c:v>
                </c:pt>
                <c:pt idx="26">
                  <c:v>1.3609526668668068</c:v>
                </c:pt>
                <c:pt idx="27">
                  <c:v>1.3290303012108478</c:v>
                </c:pt>
                <c:pt idx="28">
                  <c:v>1.3268287401180827</c:v>
                </c:pt>
                <c:pt idx="29">
                  <c:v>1.3130191834283995</c:v>
                </c:pt>
                <c:pt idx="30">
                  <c:v>1.3101170619433602</c:v>
                </c:pt>
                <c:pt idx="31">
                  <c:v>1.2287601420994696</c:v>
                </c:pt>
                <c:pt idx="32">
                  <c:v>1.1626138296807764</c:v>
                </c:pt>
                <c:pt idx="33">
                  <c:v>1.2197538176723706</c:v>
                </c:pt>
                <c:pt idx="34">
                  <c:v>1.2643850495346742</c:v>
                </c:pt>
                <c:pt idx="35">
                  <c:v>1.2263584809366557</c:v>
                </c:pt>
                <c:pt idx="36">
                  <c:v>1.2048434103872712</c:v>
                </c:pt>
                <c:pt idx="37">
                  <c:v>1.1318923346342442</c:v>
                </c:pt>
                <c:pt idx="38">
                  <c:v>1.1203842589812871</c:v>
                </c:pt>
                <c:pt idx="39">
                  <c:v>1.165215670969679</c:v>
                </c:pt>
                <c:pt idx="40">
                  <c:v>1.1195836785750026</c:v>
                </c:pt>
                <c:pt idx="41">
                  <c:v>1.0968678174722306</c:v>
                </c:pt>
                <c:pt idx="42">
                  <c:v>1.0716501150805564</c:v>
                </c:pt>
                <c:pt idx="43">
                  <c:v>1.1959371760232163</c:v>
                </c:pt>
                <c:pt idx="44">
                  <c:v>1.2050435104573203</c:v>
                </c:pt>
                <c:pt idx="45">
                  <c:v>1.3381367056939859</c:v>
                </c:pt>
                <c:pt idx="46">
                  <c:v>1.386270379265486</c:v>
                </c:pt>
                <c:pt idx="47">
                  <c:v>1.4073851596117282</c:v>
                </c:pt>
                <c:pt idx="48">
                  <c:v>1.454017842489743</c:v>
                </c:pt>
                <c:pt idx="49">
                  <c:v>1.481637125988192</c:v>
                </c:pt>
                <c:pt idx="50">
                  <c:v>1.5306715400780546</c:v>
                </c:pt>
                <c:pt idx="51">
                  <c:v>1.6454517462223557</c:v>
                </c:pt>
                <c:pt idx="52">
                  <c:v>1.625037516261383</c:v>
                </c:pt>
                <c:pt idx="53">
                  <c:v>1.677574292004403</c:v>
                </c:pt>
                <c:pt idx="54">
                  <c:v>1.6267386970879616</c:v>
                </c:pt>
                <c:pt idx="55">
                  <c:v>1.6451515460822574</c:v>
                </c:pt>
                <c:pt idx="56">
                  <c:v>1.6618633743620534</c:v>
                </c:pt>
                <c:pt idx="57">
                  <c:v>1.6366456819773842</c:v>
                </c:pt>
                <c:pt idx="58">
                  <c:v>1.6651655558891223</c:v>
                </c:pt>
                <c:pt idx="59">
                  <c:v>1.6504552486740718</c:v>
                </c:pt>
                <c:pt idx="60">
                  <c:v>1.6352447112979085</c:v>
                </c:pt>
                <c:pt idx="61">
                  <c:v>1.5717001701190834</c:v>
                </c:pt>
                <c:pt idx="62">
                  <c:v>1.5929149704793355</c:v>
                </c:pt>
                <c:pt idx="63">
                  <c:v>1.6016211648153709</c:v>
                </c:pt>
                <c:pt idx="64">
                  <c:v>1.5065546182327632</c:v>
                </c:pt>
                <c:pt idx="65">
                  <c:v>1.5328729410587412</c:v>
                </c:pt>
                <c:pt idx="66">
                  <c:v>1.5076553987791452</c:v>
                </c:pt>
                <c:pt idx="67">
                  <c:v>1.6679675072550784</c:v>
                </c:pt>
                <c:pt idx="68">
                  <c:v>1.6621635745021515</c:v>
                </c:pt>
                <c:pt idx="69">
                  <c:v>1.6620634043830682</c:v>
                </c:pt>
                <c:pt idx="70">
                  <c:v>1.6369458821174823</c:v>
                </c:pt>
                <c:pt idx="71">
                  <c:v>1.6735715500850594</c:v>
                </c:pt>
                <c:pt idx="72">
                  <c:v>1.7975583408385871</c:v>
                </c:pt>
                <c:pt idx="73">
                  <c:v>1.8130690783548484</c:v>
                </c:pt>
                <c:pt idx="74">
                  <c:v>1.8078655458821173</c:v>
                </c:pt>
                <c:pt idx="75">
                  <c:v>1.7995597117982589</c:v>
                </c:pt>
                <c:pt idx="76">
                  <c:v>1.8968278094666269</c:v>
                </c:pt>
                <c:pt idx="77">
                  <c:v>1.9198439507655363</c:v>
                </c:pt>
                <c:pt idx="78">
                  <c:v>1.9105373561493046</c:v>
                </c:pt>
                <c:pt idx="79">
                  <c:v>1.887621384969479</c:v>
                </c:pt>
                <c:pt idx="80">
                  <c:v>1.822075472830982</c:v>
                </c:pt>
                <c:pt idx="81">
                  <c:v>1.8995297408185734</c:v>
                </c:pt>
                <c:pt idx="82">
                  <c:v>2.0231161613129194</c:v>
                </c:pt>
                <c:pt idx="83">
                  <c:v>2.1142799859901937</c:v>
                </c:pt>
                <c:pt idx="84">
                  <c:v>2.1192834884419098</c:v>
                </c:pt>
                <c:pt idx="85">
                  <c:v>2.2707895326728713</c:v>
                </c:pt>
                <c:pt idx="86">
                  <c:v>2.3906734113879722</c:v>
                </c:pt>
                <c:pt idx="87">
                  <c:v>2.3568498348844198</c:v>
                </c:pt>
                <c:pt idx="88">
                  <c:v>2.4752327229060351</c:v>
                </c:pt>
                <c:pt idx="89">
                  <c:v>2.5101570699489653</c:v>
                </c:pt>
                <c:pt idx="90">
                  <c:v>2.3628539477634352</c:v>
                </c:pt>
                <c:pt idx="91">
                  <c:v>2.5310716801761242</c:v>
                </c:pt>
                <c:pt idx="92">
                  <c:v>2.3148204443110183</c:v>
                </c:pt>
                <c:pt idx="93">
                  <c:v>2.4415090163114188</c:v>
                </c:pt>
                <c:pt idx="94">
                  <c:v>2.493945772040429</c:v>
                </c:pt>
                <c:pt idx="95">
                  <c:v>2.423396357450216</c:v>
                </c:pt>
                <c:pt idx="96">
                  <c:v>2.7427197738416904</c:v>
                </c:pt>
                <c:pt idx="97">
                  <c:v>2.8439909136395491</c:v>
                </c:pt>
                <c:pt idx="98">
                  <c:v>2.919043450415292</c:v>
                </c:pt>
                <c:pt idx="99">
                  <c:v>2.885619783848695</c:v>
                </c:pt>
                <c:pt idx="100">
                  <c:v>2.9030321825277707</c:v>
                </c:pt>
                <c:pt idx="101">
                  <c:v>3.0421294906434517</c:v>
                </c:pt>
                <c:pt idx="102">
                  <c:v>3.1888322225557904</c:v>
                </c:pt>
                <c:pt idx="103">
                  <c:v>3.3003100970679489</c:v>
                </c:pt>
                <c:pt idx="104">
                  <c:v>3.2205542579805879</c:v>
                </c:pt>
                <c:pt idx="105">
                  <c:v>2.5196636945862112</c:v>
                </c:pt>
                <c:pt idx="106">
                  <c:v>2.3046132592814974</c:v>
                </c:pt>
                <c:pt idx="107">
                  <c:v>2.4725307915540884</c:v>
                </c:pt>
                <c:pt idx="108">
                  <c:v>2.5725008205744024</c:v>
                </c:pt>
                <c:pt idx="109">
                  <c:v>2.6800761232863008</c:v>
                </c:pt>
                <c:pt idx="110">
                  <c:v>2.5907136495546887</c:v>
                </c:pt>
                <c:pt idx="111">
                  <c:v>2.6151304613229267</c:v>
                </c:pt>
                <c:pt idx="112">
                  <c:v>2.6234364455118593</c:v>
                </c:pt>
                <c:pt idx="113">
                  <c:v>2.7369158410887628</c:v>
                </c:pt>
                <c:pt idx="114">
                  <c:v>2.7221053637546291</c:v>
                </c:pt>
                <c:pt idx="115">
                  <c:v>2.6170318122685887</c:v>
                </c:pt>
                <c:pt idx="116">
                  <c:v>2.721004743320325</c:v>
                </c:pt>
                <c:pt idx="117">
                  <c:v>2.7916541679175433</c:v>
                </c:pt>
                <c:pt idx="118">
                  <c:v>2.7389173621535083</c:v>
                </c:pt>
                <c:pt idx="119">
                  <c:v>2.7791454117882526</c:v>
                </c:pt>
                <c:pt idx="120">
                  <c:v>2.9767837586310426</c:v>
                </c:pt>
                <c:pt idx="121">
                  <c:v>2.8906232863004107</c:v>
                </c:pt>
                <c:pt idx="122">
                  <c:v>2.9507654858400887</c:v>
                </c:pt>
                <c:pt idx="123">
                  <c:v>3.0985691484038833</c:v>
                </c:pt>
                <c:pt idx="124">
                  <c:v>3.2074451015711003</c:v>
                </c:pt>
                <c:pt idx="125">
                  <c:v>3.1820275292704898</c:v>
                </c:pt>
                <c:pt idx="126">
                  <c:v>3.4632241268888233</c:v>
                </c:pt>
                <c:pt idx="127">
                  <c:v>3.5169619933953777</c:v>
                </c:pt>
                <c:pt idx="128">
                  <c:v>3.4939457019913949</c:v>
                </c:pt>
                <c:pt idx="129">
                  <c:v>3.4059840388271798</c:v>
                </c:pt>
                <c:pt idx="130">
                  <c:v>3.4623235264685284</c:v>
                </c:pt>
                <c:pt idx="131">
                  <c:v>3.5364754728309826</c:v>
                </c:pt>
                <c:pt idx="132">
                  <c:v>3.2931050435304723</c:v>
                </c:pt>
                <c:pt idx="133">
                  <c:v>3.3212250075052543</c:v>
                </c:pt>
                <c:pt idx="134">
                  <c:v>3.4017812668868217</c:v>
                </c:pt>
                <c:pt idx="135">
                  <c:v>3.3103171019713811</c:v>
                </c:pt>
                <c:pt idx="136">
                  <c:v>3.6148304913439415</c:v>
                </c:pt>
                <c:pt idx="137">
                  <c:v>3.5827077854498159</c:v>
                </c:pt>
                <c:pt idx="138">
                  <c:v>3.5639947363154216</c:v>
                </c:pt>
                <c:pt idx="139">
                  <c:v>3.2278594816371471</c:v>
                </c:pt>
                <c:pt idx="140">
                  <c:v>3.0626437306114287</c:v>
                </c:pt>
                <c:pt idx="141">
                  <c:v>3.0421294906434513</c:v>
                </c:pt>
                <c:pt idx="142">
                  <c:v>3.224457129990995</c:v>
                </c:pt>
                <c:pt idx="143">
                  <c:v>3.3045131692184539</c:v>
                </c:pt>
                <c:pt idx="144">
                  <c:v>3.4417091263884729</c:v>
                </c:pt>
                <c:pt idx="145">
                  <c:v>3.6732713599519671</c:v>
                </c:pt>
                <c:pt idx="146">
                  <c:v>3.7548283898729125</c:v>
                </c:pt>
                <c:pt idx="147">
                  <c:v>3.7560291804262991</c:v>
                </c:pt>
                <c:pt idx="148">
                  <c:v>3.9010305914139907</c:v>
                </c:pt>
                <c:pt idx="149">
                  <c:v>3.7141999799859913</c:v>
                </c:pt>
                <c:pt idx="150">
                  <c:v>3.8808165515861113</c:v>
                </c:pt>
                <c:pt idx="151">
                  <c:v>3.9570698789152416</c:v>
                </c:pt>
                <c:pt idx="152">
                  <c:v>3.8813167717402188</c:v>
                </c:pt>
                <c:pt idx="153">
                  <c:v>3.9272491944361061</c:v>
                </c:pt>
                <c:pt idx="154">
                  <c:v>3.7548283898729116</c:v>
                </c:pt>
                <c:pt idx="155">
                  <c:v>4.1738216351446011</c:v>
                </c:pt>
                <c:pt idx="156">
                  <c:v>4.0906634544180926</c:v>
                </c:pt>
                <c:pt idx="157">
                  <c:v>4.1298910437306118</c:v>
                </c:pt>
                <c:pt idx="158">
                  <c:v>4.0397278294806371</c:v>
                </c:pt>
                <c:pt idx="159">
                  <c:v>4.1524068047633351</c:v>
                </c:pt>
                <c:pt idx="160">
                  <c:v>4.1564095466826787</c:v>
                </c:pt>
                <c:pt idx="161">
                  <c:v>4.0842591313919749</c:v>
                </c:pt>
                <c:pt idx="162">
                  <c:v>4.2450714600220154</c:v>
                </c:pt>
                <c:pt idx="163">
                  <c:v>4.1432002301611126</c:v>
                </c:pt>
                <c:pt idx="164">
                  <c:v>4.1809265285699988</c:v>
                </c:pt>
                <c:pt idx="165">
                  <c:v>4.1897327429200439</c:v>
                </c:pt>
                <c:pt idx="166">
                  <c:v>4.3165216251375957</c:v>
                </c:pt>
                <c:pt idx="167">
                  <c:v>4.3601520164114875</c:v>
                </c:pt>
                <c:pt idx="168">
                  <c:v>4.3908736015210641</c:v>
                </c:pt>
                <c:pt idx="169">
                  <c:v>4.4369058841188824</c:v>
                </c:pt>
                <c:pt idx="170">
                  <c:v>4.5198640348243764</c:v>
                </c:pt>
                <c:pt idx="171">
                  <c:v>4.4049835084559179</c:v>
                </c:pt>
                <c:pt idx="172">
                  <c:v>4.5050535574902417</c:v>
                </c:pt>
                <c:pt idx="173">
                  <c:v>4.5084559091363943</c:v>
                </c:pt>
                <c:pt idx="174">
                  <c:v>4.4844391574101863</c:v>
                </c:pt>
                <c:pt idx="175">
                  <c:v>4.638847173021114</c:v>
                </c:pt>
                <c:pt idx="176">
                  <c:v>4.5925146902831973</c:v>
                </c:pt>
                <c:pt idx="177">
                  <c:v>4.6815769738817155</c:v>
                </c:pt>
                <c:pt idx="178">
                  <c:v>4.6211348844190914</c:v>
                </c:pt>
                <c:pt idx="179">
                  <c:v>4.6677675572901016</c:v>
                </c:pt>
                <c:pt idx="180">
                  <c:v>4.8194734814370035</c:v>
                </c:pt>
                <c:pt idx="181">
                  <c:v>4.6746724206944839</c:v>
                </c:pt>
                <c:pt idx="182">
                  <c:v>4.4608224657260065</c:v>
                </c:pt>
                <c:pt idx="183">
                  <c:v>4.5122586210347224</c:v>
                </c:pt>
                <c:pt idx="184">
                  <c:v>4.568197738416889</c:v>
                </c:pt>
                <c:pt idx="185">
                  <c:v>4.4458119583708573</c:v>
                </c:pt>
                <c:pt idx="186">
                  <c:v>4.5858101671169793</c:v>
                </c:pt>
                <c:pt idx="187">
                  <c:v>4.7582306614630205</c:v>
                </c:pt>
                <c:pt idx="188">
                  <c:v>4.6303411488041597</c:v>
                </c:pt>
                <c:pt idx="189">
                  <c:v>4.7268088261783214</c:v>
                </c:pt>
                <c:pt idx="190">
                  <c:v>4.5400780746522535</c:v>
                </c:pt>
                <c:pt idx="191">
                  <c:v>4.5959170319223421</c:v>
                </c:pt>
                <c:pt idx="192">
                  <c:v>4.7074953767637302</c:v>
                </c:pt>
                <c:pt idx="193">
                  <c:v>4.8773142699889878</c:v>
                </c:pt>
                <c:pt idx="194">
                  <c:v>5.0106073351345897</c:v>
                </c:pt>
                <c:pt idx="195">
                  <c:v>5.1507057139997947</c:v>
                </c:pt>
                <c:pt idx="196">
                  <c:v>5.3377366556589561</c:v>
                </c:pt>
                <c:pt idx="197">
                  <c:v>5.4513159211447961</c:v>
                </c:pt>
                <c:pt idx="198">
                  <c:v>5.6245371560092003</c:v>
                </c:pt>
                <c:pt idx="199">
                  <c:v>5.6227359651756172</c:v>
                </c:pt>
                <c:pt idx="200">
                  <c:v>5.8481934654257932</c:v>
                </c:pt>
                <c:pt idx="201">
                  <c:v>5.8190733513459367</c:v>
                </c:pt>
                <c:pt idx="202">
                  <c:v>6.0579405083558431</c:v>
                </c:pt>
                <c:pt idx="203">
                  <c:v>6.163614460122079</c:v>
                </c:pt>
                <c:pt idx="204">
                  <c:v>6.3646554588211686</c:v>
                </c:pt>
                <c:pt idx="205">
                  <c:v>6.4087860802561725</c:v>
                </c:pt>
                <c:pt idx="206">
                  <c:v>6.4595216651656093</c:v>
                </c:pt>
                <c:pt idx="207">
                  <c:v>6.5462822275592849</c:v>
                </c:pt>
                <c:pt idx="208">
                  <c:v>6.6958870709496585</c:v>
                </c:pt>
                <c:pt idx="209">
                  <c:v>6.7109977484238907</c:v>
                </c:pt>
                <c:pt idx="210">
                  <c:v>6.4039829080356192</c:v>
                </c:pt>
                <c:pt idx="211">
                  <c:v>6.5244670269188365</c:v>
                </c:pt>
                <c:pt idx="212">
                  <c:v>6.8781148503952689</c:v>
                </c:pt>
                <c:pt idx="213">
                  <c:v>7.0576405483838611</c:v>
                </c:pt>
                <c:pt idx="214">
                  <c:v>7.5755030521364874</c:v>
                </c:pt>
                <c:pt idx="215">
                  <c:v>7.4125887120984615</c:v>
                </c:pt>
                <c:pt idx="216">
                  <c:v>7.8671067046932777</c:v>
                </c:pt>
                <c:pt idx="217">
                  <c:v>7.9137396877814394</c:v>
                </c:pt>
                <c:pt idx="218">
                  <c:v>7.5765035024517084</c:v>
                </c:pt>
                <c:pt idx="219">
                  <c:v>8.0190135795056445</c:v>
                </c:pt>
                <c:pt idx="220">
                  <c:v>8.4887424096867719</c:v>
                </c:pt>
                <c:pt idx="221">
                  <c:v>8.8576004703292206</c:v>
                </c:pt>
                <c:pt idx="222">
                  <c:v>9.5497848293805561</c:v>
                </c:pt>
                <c:pt idx="223">
                  <c:v>9.0010004102871921</c:v>
                </c:pt>
                <c:pt idx="224">
                  <c:v>9.4794358951265796</c:v>
                </c:pt>
                <c:pt idx="225">
                  <c:v>9.1526067747423099</c:v>
                </c:pt>
                <c:pt idx="226">
                  <c:v>9.5606927249074261</c:v>
                </c:pt>
                <c:pt idx="227">
                  <c:v>9.7110976983888619</c:v>
                </c:pt>
                <c:pt idx="228">
                  <c:v>9.8096670569398476</c:v>
                </c:pt>
                <c:pt idx="229">
                  <c:v>10.500750185129581</c:v>
                </c:pt>
                <c:pt idx="230">
                  <c:v>11.025217652356639</c:v>
                </c:pt>
                <c:pt idx="231">
                  <c:v>11.125287701390963</c:v>
                </c:pt>
                <c:pt idx="232">
                  <c:v>10.91584054838386</c:v>
                </c:pt>
                <c:pt idx="233">
                  <c:v>11.34634209946962</c:v>
                </c:pt>
                <c:pt idx="234">
                  <c:v>11.214550625437797</c:v>
                </c:pt>
                <c:pt idx="235">
                  <c:v>9.5795059441609052</c:v>
                </c:pt>
                <c:pt idx="236">
                  <c:v>10.17722415690983</c:v>
                </c:pt>
                <c:pt idx="237">
                  <c:v>10.994396517562286</c:v>
                </c:pt>
                <c:pt idx="238">
                  <c:v>11.644451165816063</c:v>
                </c:pt>
                <c:pt idx="239">
                  <c:v>12.300910437306106</c:v>
                </c:pt>
                <c:pt idx="240">
                  <c:v>12.805363904733303</c:v>
                </c:pt>
                <c:pt idx="241">
                  <c:v>12.391973941759222</c:v>
                </c:pt>
                <c:pt idx="242">
                  <c:v>12.872710847593305</c:v>
                </c:pt>
                <c:pt idx="243">
                  <c:v>13.361153347343128</c:v>
                </c:pt>
                <c:pt idx="244">
                  <c:v>13.027518923246262</c:v>
                </c:pt>
                <c:pt idx="245">
                  <c:v>13.736715310717493</c:v>
                </c:pt>
                <c:pt idx="246">
                  <c:v>13.29650726508555</c:v>
                </c:pt>
                <c:pt idx="247">
                  <c:v>13.213349684779335</c:v>
                </c:pt>
                <c:pt idx="248">
                  <c:v>12.836084869408575</c:v>
                </c:pt>
                <c:pt idx="249">
                  <c:v>13.638847733413376</c:v>
                </c:pt>
                <c:pt idx="250">
                  <c:v>13.898829520664453</c:v>
                </c:pt>
                <c:pt idx="251">
                  <c:v>14.702791954368045</c:v>
                </c:pt>
                <c:pt idx="252">
                  <c:v>13.954367667367146</c:v>
                </c:pt>
                <c:pt idx="253">
                  <c:v>13.67377208045631</c:v>
                </c:pt>
                <c:pt idx="254">
                  <c:v>14.996296967877505</c:v>
                </c:pt>
                <c:pt idx="255">
                  <c:v>14.53447467227058</c:v>
                </c:pt>
                <c:pt idx="256">
                  <c:v>14.215950925647945</c:v>
                </c:pt>
                <c:pt idx="257">
                  <c:v>14.556189092364647</c:v>
                </c:pt>
                <c:pt idx="258">
                  <c:v>14.318322385669962</c:v>
                </c:pt>
                <c:pt idx="259">
                  <c:v>15.187431742219546</c:v>
                </c:pt>
                <c:pt idx="260">
                  <c:v>14.375162713899723</c:v>
                </c:pt>
                <c:pt idx="261">
                  <c:v>14.304013049134387</c:v>
                </c:pt>
                <c:pt idx="262">
                  <c:v>13.15871060742519</c:v>
                </c:pt>
                <c:pt idx="263">
                  <c:v>13.212048724106868</c:v>
                </c:pt>
                <c:pt idx="264">
                  <c:v>13.669668868207738</c:v>
                </c:pt>
                <c:pt idx="265">
                  <c:v>12.408085069548678</c:v>
                </c:pt>
                <c:pt idx="266">
                  <c:v>11.611427559291498</c:v>
                </c:pt>
                <c:pt idx="267">
                  <c:v>12.503351956369452</c:v>
                </c:pt>
                <c:pt idx="268">
                  <c:v>12.566996357450208</c:v>
                </c:pt>
                <c:pt idx="269">
                  <c:v>12.252376713699581</c:v>
                </c:pt>
                <c:pt idx="270">
                  <c:v>12.120784349044323</c:v>
                </c:pt>
                <c:pt idx="271">
                  <c:v>11.34374017812468</c:v>
                </c:pt>
                <c:pt idx="272">
                  <c:v>10.41669109376563</c:v>
                </c:pt>
                <c:pt idx="273">
                  <c:v>10.605223946762726</c:v>
                </c:pt>
                <c:pt idx="274">
                  <c:v>11.402481246872803</c:v>
                </c:pt>
                <c:pt idx="275">
                  <c:v>11.488841749224449</c:v>
                </c:pt>
                <c:pt idx="276">
                  <c:v>11.309916451516054</c:v>
                </c:pt>
                <c:pt idx="277">
                  <c:v>11.075052336635638</c:v>
                </c:pt>
                <c:pt idx="278">
                  <c:v>11.481937506254368</c:v>
                </c:pt>
                <c:pt idx="279">
                  <c:v>10.77674416091263</c:v>
                </c:pt>
                <c:pt idx="280">
                  <c:v>10.678875362753919</c:v>
                </c:pt>
                <c:pt idx="281">
                  <c:v>9.905133663564488</c:v>
                </c:pt>
                <c:pt idx="282">
                  <c:v>9.1225857600320168</c:v>
                </c:pt>
                <c:pt idx="283">
                  <c:v>9.1671170519363496</c:v>
                </c:pt>
                <c:pt idx="284">
                  <c:v>8.1585112478735056</c:v>
                </c:pt>
                <c:pt idx="285">
                  <c:v>8.8638047633343273</c:v>
                </c:pt>
                <c:pt idx="286">
                  <c:v>9.3696587411187764</c:v>
                </c:pt>
                <c:pt idx="287">
                  <c:v>8.8043631241869242</c:v>
                </c:pt>
                <c:pt idx="288">
                  <c:v>8.5629942159511589</c:v>
                </c:pt>
                <c:pt idx="289">
                  <c:v>8.4173924146902763</c:v>
                </c:pt>
                <c:pt idx="290">
                  <c:v>8.4877413489442546</c:v>
                </c:pt>
                <c:pt idx="291">
                  <c:v>9.1756227659361489</c:v>
                </c:pt>
                <c:pt idx="292">
                  <c:v>9.6426501250875543</c:v>
                </c:pt>
                <c:pt idx="293">
                  <c:v>9.751826278394871</c:v>
                </c:pt>
                <c:pt idx="294">
                  <c:v>9.9100370059041278</c:v>
                </c:pt>
                <c:pt idx="295">
                  <c:v>10.08716111277894</c:v>
                </c:pt>
                <c:pt idx="296">
                  <c:v>9.9666763834684229</c:v>
                </c:pt>
                <c:pt idx="297">
                  <c:v>10.514459731812265</c:v>
                </c:pt>
                <c:pt idx="298">
                  <c:v>10.589412098468925</c:v>
                </c:pt>
                <c:pt idx="299">
                  <c:v>11.126989332532769</c:v>
                </c:pt>
                <c:pt idx="300">
                  <c:v>11.319223506454515</c:v>
                </c:pt>
                <c:pt idx="301">
                  <c:v>11.457419603722602</c:v>
                </c:pt>
                <c:pt idx="302">
                  <c:v>11.26998860202141</c:v>
                </c:pt>
                <c:pt idx="303">
                  <c:v>11.080757019913934</c:v>
                </c:pt>
                <c:pt idx="304">
                  <c:v>11.214650795556883</c:v>
                </c:pt>
                <c:pt idx="305">
                  <c:v>11.416391133793649</c:v>
                </c:pt>
                <c:pt idx="306">
                  <c:v>11.024917152006397</c:v>
                </c:pt>
                <c:pt idx="307">
                  <c:v>11.05013499449614</c:v>
                </c:pt>
                <c:pt idx="308">
                  <c:v>11.153607084959464</c:v>
                </c:pt>
                <c:pt idx="309">
                  <c:v>11.309916451516054</c:v>
                </c:pt>
                <c:pt idx="310">
                  <c:v>11.746421955368751</c:v>
                </c:pt>
                <c:pt idx="311">
                  <c:v>12.127689822876004</c:v>
                </c:pt>
                <c:pt idx="312">
                  <c:v>11.820974882417683</c:v>
                </c:pt>
                <c:pt idx="313">
                  <c:v>12.044430861603113</c:v>
                </c:pt>
                <c:pt idx="314">
                  <c:v>11.814169578705084</c:v>
                </c:pt>
                <c:pt idx="315">
                  <c:v>11.576603382367647</c:v>
                </c:pt>
                <c:pt idx="316">
                  <c:v>11.923346342439698</c:v>
                </c:pt>
                <c:pt idx="317">
                  <c:v>11.921644711297899</c:v>
                </c:pt>
                <c:pt idx="318">
                  <c:v>12.350445852096458</c:v>
                </c:pt>
                <c:pt idx="319">
                  <c:v>12.211847853497439</c:v>
                </c:pt>
                <c:pt idx="320">
                  <c:v>12.296708285800049</c:v>
                </c:pt>
                <c:pt idx="321">
                  <c:v>12.078555088561984</c:v>
                </c:pt>
                <c:pt idx="322">
                  <c:v>12.503552286600613</c:v>
                </c:pt>
                <c:pt idx="323">
                  <c:v>12.491644541178816</c:v>
                </c:pt>
                <c:pt idx="324">
                  <c:v>12.809766396477526</c:v>
                </c:pt>
                <c:pt idx="325">
                  <c:v>12.815571239867898</c:v>
                </c:pt>
                <c:pt idx="326">
                  <c:v>12.957770389272481</c:v>
                </c:pt>
                <c:pt idx="327">
                  <c:v>13.115280546382458</c:v>
                </c:pt>
                <c:pt idx="328">
                  <c:v>12.709796517562284</c:v>
                </c:pt>
                <c:pt idx="329">
                  <c:v>12.710897137996588</c:v>
                </c:pt>
                <c:pt idx="330">
                  <c:v>12.775543220254168</c:v>
                </c:pt>
                <c:pt idx="331">
                  <c:v>13.047332592814961</c:v>
                </c:pt>
                <c:pt idx="332">
                  <c:v>13.367857260082046</c:v>
                </c:pt>
                <c:pt idx="333">
                  <c:v>13.789051746222345</c:v>
                </c:pt>
                <c:pt idx="334">
                  <c:v>14.016111327929538</c:v>
                </c:pt>
                <c:pt idx="335">
                  <c:v>14.192935544881404</c:v>
                </c:pt>
                <c:pt idx="336">
                  <c:v>14.392474632242559</c:v>
                </c:pt>
                <c:pt idx="337">
                  <c:v>14.078054097868497</c:v>
                </c:pt>
                <c:pt idx="338">
                  <c:v>14.218552836985879</c:v>
                </c:pt>
                <c:pt idx="339">
                  <c:v>14.834083808666053</c:v>
                </c:pt>
                <c:pt idx="340">
                  <c:v>15.316921795256665</c:v>
                </c:pt>
                <c:pt idx="341">
                  <c:v>15.04403058140697</c:v>
                </c:pt>
                <c:pt idx="342">
                  <c:v>14.562894225958155</c:v>
                </c:pt>
                <c:pt idx="343">
                  <c:v>14.750225057540263</c:v>
                </c:pt>
                <c:pt idx="344">
                  <c:v>15.278194736315404</c:v>
                </c:pt>
                <c:pt idx="345">
                  <c:v>15.504653307315102</c:v>
                </c:pt>
                <c:pt idx="346">
                  <c:v>14.821775392774926</c:v>
                </c:pt>
                <c:pt idx="347">
                  <c:v>14.693885569898914</c:v>
                </c:pt>
                <c:pt idx="348">
                  <c:v>13.795157099969964</c:v>
                </c:pt>
                <c:pt idx="349">
                  <c:v>13.31562098468927</c:v>
                </c:pt>
                <c:pt idx="350">
                  <c:v>13.236264895426785</c:v>
                </c:pt>
                <c:pt idx="351">
                  <c:v>13.865605583908723</c:v>
                </c:pt>
                <c:pt idx="352">
                  <c:v>14.013609576703677</c:v>
                </c:pt>
                <c:pt idx="353">
                  <c:v>12.808966276393463</c:v>
                </c:pt>
                <c:pt idx="354">
                  <c:v>12.682677924547169</c:v>
                </c:pt>
                <c:pt idx="355">
                  <c:v>12.83728565996196</c:v>
                </c:pt>
                <c:pt idx="356">
                  <c:v>11.671770089062333</c:v>
                </c:pt>
                <c:pt idx="357">
                  <c:v>9.6942860002001296</c:v>
                </c:pt>
                <c:pt idx="358">
                  <c:v>8.9686779745821994</c:v>
                </c:pt>
                <c:pt idx="359">
                  <c:v>9.0388271790253096</c:v>
                </c:pt>
                <c:pt idx="360">
                  <c:v>8.2645852596817697</c:v>
                </c:pt>
                <c:pt idx="361">
                  <c:v>7.3560495046532504</c:v>
                </c:pt>
                <c:pt idx="362">
                  <c:v>7.9842889522665796</c:v>
                </c:pt>
                <c:pt idx="363">
                  <c:v>8.7342139297508172</c:v>
                </c:pt>
                <c:pt idx="364">
                  <c:v>9.1978386370459226</c:v>
                </c:pt>
                <c:pt idx="365">
                  <c:v>9.1996398178725034</c:v>
                </c:pt>
                <c:pt idx="366">
                  <c:v>9.8817170019013236</c:v>
                </c:pt>
                <c:pt idx="367">
                  <c:v>10.213349294506147</c:v>
                </c:pt>
                <c:pt idx="368">
                  <c:v>10.5782043030121</c:v>
                </c:pt>
                <c:pt idx="369">
                  <c:v>10.369157820474324</c:v>
                </c:pt>
                <c:pt idx="370">
                  <c:v>10.963974832382659</c:v>
                </c:pt>
                <c:pt idx="371">
                  <c:v>11.158810927649345</c:v>
                </c:pt>
                <c:pt idx="372">
                  <c:v>10.746222305613921</c:v>
                </c:pt>
                <c:pt idx="373">
                  <c:v>11.052636745721998</c:v>
                </c:pt>
                <c:pt idx="374">
                  <c:v>11.702492284599211</c:v>
                </c:pt>
                <c:pt idx="375">
                  <c:v>11.875212058440901</c:v>
                </c:pt>
                <c:pt idx="376">
                  <c:v>10.901731552086453</c:v>
                </c:pt>
                <c:pt idx="377">
                  <c:v>10.314319633743613</c:v>
                </c:pt>
                <c:pt idx="378">
                  <c:v>11.023716361453008</c:v>
                </c:pt>
                <c:pt idx="379">
                  <c:v>10.5006500150105</c:v>
                </c:pt>
                <c:pt idx="380">
                  <c:v>11.41999350545381</c:v>
                </c:pt>
                <c:pt idx="381">
                  <c:v>11.840888722105465</c:v>
                </c:pt>
                <c:pt idx="382">
                  <c:v>11.813770129090354</c:v>
                </c:pt>
                <c:pt idx="383">
                  <c:v>12.585209796857791</c:v>
                </c:pt>
                <c:pt idx="384">
                  <c:v>12.870209096367448</c:v>
                </c:pt>
                <c:pt idx="385">
                  <c:v>13.281496757730402</c:v>
                </c:pt>
                <c:pt idx="386">
                  <c:v>13.267586870809557</c:v>
                </c:pt>
                <c:pt idx="387">
                  <c:v>13.645651806264375</c:v>
                </c:pt>
                <c:pt idx="388">
                  <c:v>13.461422505754019</c:v>
                </c:pt>
                <c:pt idx="389">
                  <c:v>13.215651105774032</c:v>
                </c:pt>
                <c:pt idx="390">
                  <c:v>12.931852586810759</c:v>
                </c:pt>
                <c:pt idx="391">
                  <c:v>12.197438356849787</c:v>
                </c:pt>
                <c:pt idx="392">
                  <c:v>11.322125928149697</c:v>
                </c:pt>
                <c:pt idx="393">
                  <c:v>12.541779735815062</c:v>
                </c:pt>
                <c:pt idx="394">
                  <c:v>12.478334444110871</c:v>
                </c:pt>
                <c:pt idx="395">
                  <c:v>12.584809126388464</c:v>
                </c:pt>
                <c:pt idx="396">
                  <c:v>13.133293645551879</c:v>
                </c:pt>
                <c:pt idx="397">
                  <c:v>13.666366996897819</c:v>
                </c:pt>
                <c:pt idx="398">
                  <c:v>14.094565906134285</c:v>
                </c:pt>
                <c:pt idx="399">
                  <c:v>13.988892564795348</c:v>
                </c:pt>
                <c:pt idx="400">
                  <c:v>13.112478294806357</c:v>
                </c:pt>
                <c:pt idx="401">
                  <c:v>13.631142139497639</c:v>
                </c:pt>
                <c:pt idx="402">
                  <c:v>13.80286146302411</c:v>
                </c:pt>
                <c:pt idx="403">
                  <c:v>14.075652516761727</c:v>
                </c:pt>
                <c:pt idx="404">
                  <c:v>14.416792194536169</c:v>
                </c:pt>
                <c:pt idx="405">
                  <c:v>14.131492384669263</c:v>
                </c:pt>
                <c:pt idx="406">
                  <c:v>14.17172074452116</c:v>
                </c:pt>
                <c:pt idx="407">
                  <c:v>14.271889732812966</c:v>
                </c:pt>
                <c:pt idx="408">
                  <c:v>14.991593965776039</c:v>
                </c:pt>
                <c:pt idx="409">
                  <c:v>15.157410727509252</c:v>
                </c:pt>
                <c:pt idx="410">
                  <c:v>15.702891434003799</c:v>
                </c:pt>
                <c:pt idx="411">
                  <c:v>15.986890283198235</c:v>
                </c:pt>
                <c:pt idx="412">
                  <c:v>16.318823076153304</c:v>
                </c:pt>
                <c:pt idx="413">
                  <c:v>16.074052126488539</c:v>
                </c:pt>
                <c:pt idx="414">
                  <c:v>16.869108175723003</c:v>
                </c:pt>
                <c:pt idx="415">
                  <c:v>16.341138506954863</c:v>
                </c:pt>
                <c:pt idx="416">
                  <c:v>16.827279585709991</c:v>
                </c:pt>
                <c:pt idx="417">
                  <c:v>17.577704783348338</c:v>
                </c:pt>
                <c:pt idx="418">
                  <c:v>18.07075011508055</c:v>
                </c:pt>
                <c:pt idx="419">
                  <c:v>18.496547433203236</c:v>
                </c:pt>
                <c:pt idx="420">
                  <c:v>17.838386530571391</c:v>
                </c:pt>
                <c:pt idx="421">
                  <c:v>18.607524777344132</c:v>
                </c:pt>
                <c:pt idx="422">
                  <c:v>18.736515220654447</c:v>
                </c:pt>
                <c:pt idx="423">
                  <c:v>18.852696397478223</c:v>
                </c:pt>
                <c:pt idx="424">
                  <c:v>19.249173881717191</c:v>
                </c:pt>
                <c:pt idx="425">
                  <c:v>19.616031021715187</c:v>
                </c:pt>
                <c:pt idx="426">
                  <c:v>19.320224597218036</c:v>
                </c:pt>
                <c:pt idx="427">
                  <c:v>20.047733363354332</c:v>
                </c:pt>
                <c:pt idx="428">
                  <c:v>19.736716091263869</c:v>
                </c:pt>
                <c:pt idx="429">
                  <c:v>20.194636735714987</c:v>
                </c:pt>
                <c:pt idx="430">
                  <c:v>20.690083648553973</c:v>
                </c:pt>
                <c:pt idx="431">
                  <c:v>20.603421414990482</c:v>
                </c:pt>
                <c:pt idx="432">
                  <c:v>19.963874612228548</c:v>
                </c:pt>
                <c:pt idx="433">
                  <c:v>21.059741819273476</c:v>
                </c:pt>
                <c:pt idx="434">
                  <c:v>20.693384299009292</c:v>
                </c:pt>
                <c:pt idx="435">
                  <c:v>20.869708896227344</c:v>
                </c:pt>
                <c:pt idx="436">
                  <c:v>21.088660992694873</c:v>
                </c:pt>
                <c:pt idx="437">
                  <c:v>20.645552957069935</c:v>
                </c:pt>
                <c:pt idx="438">
                  <c:v>21.053138076653642</c:v>
                </c:pt>
                <c:pt idx="439">
                  <c:v>19.735615470829565</c:v>
                </c:pt>
                <c:pt idx="440">
                  <c:v>19.213749914940447</c:v>
                </c:pt>
                <c:pt idx="441">
                  <c:v>20.808166786750714</c:v>
                </c:pt>
                <c:pt idx="442">
                  <c:v>20.818672190533363</c:v>
                </c:pt>
                <c:pt idx="443">
                  <c:v>20.453717011908324</c:v>
                </c:pt>
                <c:pt idx="444">
                  <c:v>19.415991093765623</c:v>
                </c:pt>
                <c:pt idx="445">
                  <c:v>19.335834884419079</c:v>
                </c:pt>
                <c:pt idx="446">
                  <c:v>20.611828179725794</c:v>
                </c:pt>
                <c:pt idx="447">
                  <c:v>20.667467717402168</c:v>
                </c:pt>
                <c:pt idx="448">
                  <c:v>20.984188441909325</c:v>
                </c:pt>
                <c:pt idx="449">
                  <c:v>21.003303382367644</c:v>
                </c:pt>
                <c:pt idx="450">
                  <c:v>21.751226838787137</c:v>
                </c:pt>
                <c:pt idx="451">
                  <c:v>21.724706804763319</c:v>
                </c:pt>
                <c:pt idx="452">
                  <c:v>21.697888722105457</c:v>
                </c:pt>
                <c:pt idx="453">
                  <c:v>21.276392494746307</c:v>
                </c:pt>
                <c:pt idx="454">
                  <c:v>22.003503042129473</c:v>
                </c:pt>
                <c:pt idx="455">
                  <c:v>22.403983568497932</c:v>
                </c:pt>
                <c:pt idx="456">
                  <c:v>22.804664435104556</c:v>
                </c:pt>
                <c:pt idx="457">
                  <c:v>23.65295599919942</c:v>
                </c:pt>
                <c:pt idx="458">
                  <c:v>23.643750335234643</c:v>
                </c:pt>
                <c:pt idx="459">
                  <c:v>23.858700600420274</c:v>
                </c:pt>
                <c:pt idx="460">
                  <c:v>24.134894916441489</c:v>
                </c:pt>
                <c:pt idx="461">
                  <c:v>24.251074872410669</c:v>
                </c:pt>
                <c:pt idx="462">
                  <c:v>24.720304703292285</c:v>
                </c:pt>
                <c:pt idx="463">
                  <c:v>24.7338126888822</c:v>
                </c:pt>
                <c:pt idx="464">
                  <c:v>25.211248944260962</c:v>
                </c:pt>
                <c:pt idx="465">
                  <c:v>25.770639547683359</c:v>
                </c:pt>
                <c:pt idx="466">
                  <c:v>26.49434682277592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6DE-45B2-8A88-00566AB658C5}"/>
            </c:ext>
          </c:extLst>
        </c:ser>
        <c:ser>
          <c:idx val="1"/>
          <c:order val="1"/>
          <c:tx>
            <c:strRef>
              <c:f>Summary!$P$9</c:f>
              <c:strCache>
                <c:ptCount val="1"/>
                <c:pt idx="0">
                  <c:v>#N/A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Summary!$N$10:$N$837</c:f>
              <c:numCache>
                <c:formatCode>d\-mmm\-yy</c:formatCode>
                <c:ptCount val="828"/>
                <c:pt idx="0">
                  <c:v>28856</c:v>
                </c:pt>
                <c:pt idx="1">
                  <c:v>28914</c:v>
                </c:pt>
                <c:pt idx="2">
                  <c:v>28945</c:v>
                </c:pt>
                <c:pt idx="3">
                  <c:v>28975</c:v>
                </c:pt>
                <c:pt idx="4">
                  <c:v>29006</c:v>
                </c:pt>
                <c:pt idx="5">
                  <c:v>29036</c:v>
                </c:pt>
                <c:pt idx="6">
                  <c:v>29067</c:v>
                </c:pt>
                <c:pt idx="7">
                  <c:v>29098</c:v>
                </c:pt>
                <c:pt idx="8">
                  <c:v>29128</c:v>
                </c:pt>
                <c:pt idx="9">
                  <c:v>29159</c:v>
                </c:pt>
                <c:pt idx="10">
                  <c:v>29189</c:v>
                </c:pt>
                <c:pt idx="11">
                  <c:v>29220</c:v>
                </c:pt>
                <c:pt idx="12">
                  <c:v>29251</c:v>
                </c:pt>
                <c:pt idx="13">
                  <c:v>29280</c:v>
                </c:pt>
                <c:pt idx="14">
                  <c:v>29311</c:v>
                </c:pt>
                <c:pt idx="15">
                  <c:v>29341</c:v>
                </c:pt>
                <c:pt idx="16">
                  <c:v>29372</c:v>
                </c:pt>
                <c:pt idx="17">
                  <c:v>29402</c:v>
                </c:pt>
                <c:pt idx="18">
                  <c:v>29433</c:v>
                </c:pt>
                <c:pt idx="19">
                  <c:v>29464</c:v>
                </c:pt>
                <c:pt idx="20">
                  <c:v>29494</c:v>
                </c:pt>
                <c:pt idx="21">
                  <c:v>29525</c:v>
                </c:pt>
                <c:pt idx="22">
                  <c:v>29555</c:v>
                </c:pt>
                <c:pt idx="23">
                  <c:v>29586</c:v>
                </c:pt>
                <c:pt idx="24">
                  <c:v>29617</c:v>
                </c:pt>
                <c:pt idx="25">
                  <c:v>29645</c:v>
                </c:pt>
                <c:pt idx="26">
                  <c:v>29676</c:v>
                </c:pt>
                <c:pt idx="27">
                  <c:v>29706</c:v>
                </c:pt>
                <c:pt idx="28">
                  <c:v>29737</c:v>
                </c:pt>
                <c:pt idx="29">
                  <c:v>29767</c:v>
                </c:pt>
                <c:pt idx="30">
                  <c:v>29798</c:v>
                </c:pt>
                <c:pt idx="31">
                  <c:v>29829</c:v>
                </c:pt>
                <c:pt idx="32">
                  <c:v>29859</c:v>
                </c:pt>
                <c:pt idx="33">
                  <c:v>29890</c:v>
                </c:pt>
                <c:pt idx="34">
                  <c:v>29920</c:v>
                </c:pt>
                <c:pt idx="35">
                  <c:v>29951</c:v>
                </c:pt>
                <c:pt idx="36">
                  <c:v>29982</c:v>
                </c:pt>
                <c:pt idx="37">
                  <c:v>30010</c:v>
                </c:pt>
                <c:pt idx="38">
                  <c:v>30041</c:v>
                </c:pt>
                <c:pt idx="39">
                  <c:v>30071</c:v>
                </c:pt>
                <c:pt idx="40">
                  <c:v>30102</c:v>
                </c:pt>
                <c:pt idx="41">
                  <c:v>30132</c:v>
                </c:pt>
                <c:pt idx="42">
                  <c:v>30163</c:v>
                </c:pt>
                <c:pt idx="43">
                  <c:v>30194</c:v>
                </c:pt>
                <c:pt idx="44">
                  <c:v>30224</c:v>
                </c:pt>
                <c:pt idx="45">
                  <c:v>30255</c:v>
                </c:pt>
                <c:pt idx="46">
                  <c:v>30285</c:v>
                </c:pt>
                <c:pt idx="47">
                  <c:v>30316</c:v>
                </c:pt>
                <c:pt idx="48">
                  <c:v>30347</c:v>
                </c:pt>
                <c:pt idx="49">
                  <c:v>30375</c:v>
                </c:pt>
                <c:pt idx="50">
                  <c:v>30406</c:v>
                </c:pt>
                <c:pt idx="51">
                  <c:v>30436</c:v>
                </c:pt>
                <c:pt idx="52">
                  <c:v>30467</c:v>
                </c:pt>
                <c:pt idx="53">
                  <c:v>30497</c:v>
                </c:pt>
                <c:pt idx="54">
                  <c:v>30528</c:v>
                </c:pt>
                <c:pt idx="55">
                  <c:v>30559</c:v>
                </c:pt>
                <c:pt idx="56">
                  <c:v>30589</c:v>
                </c:pt>
                <c:pt idx="57">
                  <c:v>30620</c:v>
                </c:pt>
                <c:pt idx="58">
                  <c:v>30650</c:v>
                </c:pt>
                <c:pt idx="59">
                  <c:v>30681</c:v>
                </c:pt>
                <c:pt idx="60">
                  <c:v>30712</c:v>
                </c:pt>
                <c:pt idx="61">
                  <c:v>30741</c:v>
                </c:pt>
                <c:pt idx="62">
                  <c:v>30772</c:v>
                </c:pt>
                <c:pt idx="63">
                  <c:v>30802</c:v>
                </c:pt>
                <c:pt idx="64">
                  <c:v>30833</c:v>
                </c:pt>
                <c:pt idx="65">
                  <c:v>30863</c:v>
                </c:pt>
                <c:pt idx="66">
                  <c:v>30894</c:v>
                </c:pt>
                <c:pt idx="67">
                  <c:v>30925</c:v>
                </c:pt>
                <c:pt idx="68">
                  <c:v>30955</c:v>
                </c:pt>
                <c:pt idx="69">
                  <c:v>30986</c:v>
                </c:pt>
                <c:pt idx="70">
                  <c:v>31016</c:v>
                </c:pt>
                <c:pt idx="71">
                  <c:v>31047</c:v>
                </c:pt>
                <c:pt idx="72">
                  <c:v>31078</c:v>
                </c:pt>
                <c:pt idx="73">
                  <c:v>31106</c:v>
                </c:pt>
                <c:pt idx="74">
                  <c:v>31137</c:v>
                </c:pt>
                <c:pt idx="75">
                  <c:v>31167</c:v>
                </c:pt>
                <c:pt idx="76">
                  <c:v>31198</c:v>
                </c:pt>
                <c:pt idx="77">
                  <c:v>31228</c:v>
                </c:pt>
                <c:pt idx="78">
                  <c:v>31259</c:v>
                </c:pt>
                <c:pt idx="79">
                  <c:v>31290</c:v>
                </c:pt>
                <c:pt idx="80">
                  <c:v>31320</c:v>
                </c:pt>
                <c:pt idx="81">
                  <c:v>31351</c:v>
                </c:pt>
                <c:pt idx="82">
                  <c:v>31381</c:v>
                </c:pt>
                <c:pt idx="83">
                  <c:v>31412</c:v>
                </c:pt>
                <c:pt idx="84">
                  <c:v>31443</c:v>
                </c:pt>
                <c:pt idx="85">
                  <c:v>31471</c:v>
                </c:pt>
                <c:pt idx="86">
                  <c:v>31502</c:v>
                </c:pt>
                <c:pt idx="87">
                  <c:v>31532</c:v>
                </c:pt>
                <c:pt idx="88">
                  <c:v>31563</c:v>
                </c:pt>
                <c:pt idx="89">
                  <c:v>31593</c:v>
                </c:pt>
                <c:pt idx="90">
                  <c:v>31624</c:v>
                </c:pt>
                <c:pt idx="91">
                  <c:v>31655</c:v>
                </c:pt>
                <c:pt idx="92">
                  <c:v>31685</c:v>
                </c:pt>
                <c:pt idx="93">
                  <c:v>31716</c:v>
                </c:pt>
                <c:pt idx="94">
                  <c:v>31746</c:v>
                </c:pt>
                <c:pt idx="95">
                  <c:v>31777</c:v>
                </c:pt>
                <c:pt idx="96">
                  <c:v>31808</c:v>
                </c:pt>
                <c:pt idx="97">
                  <c:v>31836</c:v>
                </c:pt>
                <c:pt idx="98">
                  <c:v>31867</c:v>
                </c:pt>
                <c:pt idx="99">
                  <c:v>31897</c:v>
                </c:pt>
                <c:pt idx="100">
                  <c:v>31928</c:v>
                </c:pt>
                <c:pt idx="101">
                  <c:v>31958</c:v>
                </c:pt>
                <c:pt idx="102">
                  <c:v>31989</c:v>
                </c:pt>
                <c:pt idx="103">
                  <c:v>32020</c:v>
                </c:pt>
                <c:pt idx="104">
                  <c:v>32050</c:v>
                </c:pt>
                <c:pt idx="105">
                  <c:v>32081</c:v>
                </c:pt>
                <c:pt idx="106">
                  <c:v>32111</c:v>
                </c:pt>
                <c:pt idx="107">
                  <c:v>32142</c:v>
                </c:pt>
                <c:pt idx="108">
                  <c:v>32173</c:v>
                </c:pt>
                <c:pt idx="109">
                  <c:v>32202</c:v>
                </c:pt>
                <c:pt idx="110">
                  <c:v>32233</c:v>
                </c:pt>
                <c:pt idx="111">
                  <c:v>32263</c:v>
                </c:pt>
                <c:pt idx="112">
                  <c:v>32294</c:v>
                </c:pt>
                <c:pt idx="113">
                  <c:v>32324</c:v>
                </c:pt>
                <c:pt idx="114">
                  <c:v>32355</c:v>
                </c:pt>
                <c:pt idx="115">
                  <c:v>32386</c:v>
                </c:pt>
                <c:pt idx="116">
                  <c:v>32416</c:v>
                </c:pt>
                <c:pt idx="117">
                  <c:v>32447</c:v>
                </c:pt>
                <c:pt idx="118">
                  <c:v>32477</c:v>
                </c:pt>
                <c:pt idx="119">
                  <c:v>32508</c:v>
                </c:pt>
                <c:pt idx="120">
                  <c:v>32539</c:v>
                </c:pt>
                <c:pt idx="121">
                  <c:v>32567</c:v>
                </c:pt>
                <c:pt idx="122">
                  <c:v>32598</c:v>
                </c:pt>
                <c:pt idx="123">
                  <c:v>32628</c:v>
                </c:pt>
                <c:pt idx="124">
                  <c:v>32659</c:v>
                </c:pt>
                <c:pt idx="125">
                  <c:v>32689</c:v>
                </c:pt>
                <c:pt idx="126">
                  <c:v>32720</c:v>
                </c:pt>
                <c:pt idx="127">
                  <c:v>32751</c:v>
                </c:pt>
                <c:pt idx="128">
                  <c:v>32781</c:v>
                </c:pt>
                <c:pt idx="129">
                  <c:v>32812</c:v>
                </c:pt>
                <c:pt idx="130">
                  <c:v>32842</c:v>
                </c:pt>
                <c:pt idx="131">
                  <c:v>32873</c:v>
                </c:pt>
                <c:pt idx="132">
                  <c:v>32904</c:v>
                </c:pt>
                <c:pt idx="133">
                  <c:v>32932</c:v>
                </c:pt>
                <c:pt idx="134">
                  <c:v>32963</c:v>
                </c:pt>
                <c:pt idx="135">
                  <c:v>32993</c:v>
                </c:pt>
                <c:pt idx="136">
                  <c:v>33024</c:v>
                </c:pt>
                <c:pt idx="137">
                  <c:v>33054</c:v>
                </c:pt>
                <c:pt idx="138">
                  <c:v>33085</c:v>
                </c:pt>
                <c:pt idx="139">
                  <c:v>33116</c:v>
                </c:pt>
                <c:pt idx="140">
                  <c:v>33146</c:v>
                </c:pt>
                <c:pt idx="141">
                  <c:v>33177</c:v>
                </c:pt>
                <c:pt idx="142">
                  <c:v>33207</c:v>
                </c:pt>
                <c:pt idx="143">
                  <c:v>33238</c:v>
                </c:pt>
                <c:pt idx="144">
                  <c:v>33269</c:v>
                </c:pt>
                <c:pt idx="145">
                  <c:v>33297</c:v>
                </c:pt>
                <c:pt idx="146">
                  <c:v>33328</c:v>
                </c:pt>
                <c:pt idx="147">
                  <c:v>33358</c:v>
                </c:pt>
                <c:pt idx="148">
                  <c:v>33389</c:v>
                </c:pt>
                <c:pt idx="149">
                  <c:v>33419</c:v>
                </c:pt>
                <c:pt idx="150">
                  <c:v>33450</c:v>
                </c:pt>
                <c:pt idx="151">
                  <c:v>33481</c:v>
                </c:pt>
                <c:pt idx="152">
                  <c:v>33511</c:v>
                </c:pt>
                <c:pt idx="153">
                  <c:v>33542</c:v>
                </c:pt>
                <c:pt idx="154">
                  <c:v>33572</c:v>
                </c:pt>
                <c:pt idx="155">
                  <c:v>33603</c:v>
                </c:pt>
                <c:pt idx="156">
                  <c:v>33634</c:v>
                </c:pt>
                <c:pt idx="157">
                  <c:v>33663</c:v>
                </c:pt>
                <c:pt idx="158">
                  <c:v>33694</c:v>
                </c:pt>
                <c:pt idx="159">
                  <c:v>33724</c:v>
                </c:pt>
                <c:pt idx="160">
                  <c:v>33755</c:v>
                </c:pt>
                <c:pt idx="161">
                  <c:v>33785</c:v>
                </c:pt>
                <c:pt idx="162">
                  <c:v>33816</c:v>
                </c:pt>
                <c:pt idx="163">
                  <c:v>33847</c:v>
                </c:pt>
                <c:pt idx="164">
                  <c:v>33877</c:v>
                </c:pt>
                <c:pt idx="165">
                  <c:v>33908</c:v>
                </c:pt>
                <c:pt idx="166">
                  <c:v>33938</c:v>
                </c:pt>
                <c:pt idx="167">
                  <c:v>33969</c:v>
                </c:pt>
                <c:pt idx="168">
                  <c:v>34000</c:v>
                </c:pt>
                <c:pt idx="169">
                  <c:v>34028</c:v>
                </c:pt>
                <c:pt idx="170">
                  <c:v>34059</c:v>
                </c:pt>
                <c:pt idx="171">
                  <c:v>34089</c:v>
                </c:pt>
                <c:pt idx="172">
                  <c:v>34120</c:v>
                </c:pt>
                <c:pt idx="173">
                  <c:v>34150</c:v>
                </c:pt>
                <c:pt idx="174">
                  <c:v>34181</c:v>
                </c:pt>
                <c:pt idx="175">
                  <c:v>34212</c:v>
                </c:pt>
                <c:pt idx="176">
                  <c:v>34242</c:v>
                </c:pt>
                <c:pt idx="177">
                  <c:v>34273</c:v>
                </c:pt>
                <c:pt idx="178">
                  <c:v>34303</c:v>
                </c:pt>
                <c:pt idx="179">
                  <c:v>34334</c:v>
                </c:pt>
                <c:pt idx="180">
                  <c:v>34365</c:v>
                </c:pt>
                <c:pt idx="181">
                  <c:v>34393</c:v>
                </c:pt>
                <c:pt idx="182">
                  <c:v>34424</c:v>
                </c:pt>
                <c:pt idx="183">
                  <c:v>34454</c:v>
                </c:pt>
                <c:pt idx="184">
                  <c:v>34485</c:v>
                </c:pt>
                <c:pt idx="185">
                  <c:v>34515</c:v>
                </c:pt>
                <c:pt idx="186">
                  <c:v>34546</c:v>
                </c:pt>
                <c:pt idx="187">
                  <c:v>34577</c:v>
                </c:pt>
                <c:pt idx="188">
                  <c:v>34607</c:v>
                </c:pt>
                <c:pt idx="189">
                  <c:v>34638</c:v>
                </c:pt>
                <c:pt idx="190">
                  <c:v>34668</c:v>
                </c:pt>
                <c:pt idx="191">
                  <c:v>34699</c:v>
                </c:pt>
                <c:pt idx="192">
                  <c:v>34730</c:v>
                </c:pt>
                <c:pt idx="193">
                  <c:v>34758</c:v>
                </c:pt>
                <c:pt idx="194">
                  <c:v>34789</c:v>
                </c:pt>
                <c:pt idx="195">
                  <c:v>34819</c:v>
                </c:pt>
                <c:pt idx="196">
                  <c:v>34850</c:v>
                </c:pt>
                <c:pt idx="197">
                  <c:v>34880</c:v>
                </c:pt>
                <c:pt idx="198">
                  <c:v>34911</c:v>
                </c:pt>
                <c:pt idx="199">
                  <c:v>34942</c:v>
                </c:pt>
                <c:pt idx="200">
                  <c:v>34972</c:v>
                </c:pt>
                <c:pt idx="201">
                  <c:v>35003</c:v>
                </c:pt>
                <c:pt idx="202">
                  <c:v>35033</c:v>
                </c:pt>
                <c:pt idx="203">
                  <c:v>35064</c:v>
                </c:pt>
                <c:pt idx="204">
                  <c:v>35095</c:v>
                </c:pt>
                <c:pt idx="205">
                  <c:v>35124</c:v>
                </c:pt>
                <c:pt idx="206">
                  <c:v>35155</c:v>
                </c:pt>
                <c:pt idx="207">
                  <c:v>35185</c:v>
                </c:pt>
                <c:pt idx="208">
                  <c:v>35216</c:v>
                </c:pt>
                <c:pt idx="209">
                  <c:v>35246</c:v>
                </c:pt>
                <c:pt idx="210">
                  <c:v>35277</c:v>
                </c:pt>
                <c:pt idx="211">
                  <c:v>35308</c:v>
                </c:pt>
                <c:pt idx="212">
                  <c:v>35338</c:v>
                </c:pt>
                <c:pt idx="213">
                  <c:v>35369</c:v>
                </c:pt>
                <c:pt idx="214">
                  <c:v>35399</c:v>
                </c:pt>
                <c:pt idx="215">
                  <c:v>35430</c:v>
                </c:pt>
                <c:pt idx="216">
                  <c:v>35461</c:v>
                </c:pt>
                <c:pt idx="217">
                  <c:v>35489</c:v>
                </c:pt>
                <c:pt idx="218">
                  <c:v>35520</c:v>
                </c:pt>
                <c:pt idx="219">
                  <c:v>35550</c:v>
                </c:pt>
                <c:pt idx="220">
                  <c:v>35581</c:v>
                </c:pt>
                <c:pt idx="221">
                  <c:v>35611</c:v>
                </c:pt>
                <c:pt idx="222">
                  <c:v>35642</c:v>
                </c:pt>
                <c:pt idx="223">
                  <c:v>35673</c:v>
                </c:pt>
                <c:pt idx="224">
                  <c:v>35703</c:v>
                </c:pt>
                <c:pt idx="225">
                  <c:v>35734</c:v>
                </c:pt>
                <c:pt idx="226">
                  <c:v>35764</c:v>
                </c:pt>
                <c:pt idx="227">
                  <c:v>35795</c:v>
                </c:pt>
                <c:pt idx="228">
                  <c:v>35826</c:v>
                </c:pt>
                <c:pt idx="229">
                  <c:v>35854</c:v>
                </c:pt>
                <c:pt idx="230">
                  <c:v>35885</c:v>
                </c:pt>
                <c:pt idx="231">
                  <c:v>35915</c:v>
                </c:pt>
                <c:pt idx="232">
                  <c:v>35946</c:v>
                </c:pt>
                <c:pt idx="233">
                  <c:v>35976</c:v>
                </c:pt>
                <c:pt idx="234">
                  <c:v>36007</c:v>
                </c:pt>
                <c:pt idx="235">
                  <c:v>36038</c:v>
                </c:pt>
                <c:pt idx="236">
                  <c:v>36068</c:v>
                </c:pt>
                <c:pt idx="237">
                  <c:v>36099</c:v>
                </c:pt>
                <c:pt idx="238">
                  <c:v>36129</c:v>
                </c:pt>
                <c:pt idx="239">
                  <c:v>36160</c:v>
                </c:pt>
                <c:pt idx="240">
                  <c:v>36191</c:v>
                </c:pt>
                <c:pt idx="241">
                  <c:v>36219</c:v>
                </c:pt>
                <c:pt idx="242">
                  <c:v>36250</c:v>
                </c:pt>
                <c:pt idx="243">
                  <c:v>36280</c:v>
                </c:pt>
                <c:pt idx="244">
                  <c:v>36311</c:v>
                </c:pt>
                <c:pt idx="245">
                  <c:v>36341</c:v>
                </c:pt>
                <c:pt idx="246">
                  <c:v>36372</c:v>
                </c:pt>
                <c:pt idx="247">
                  <c:v>36403</c:v>
                </c:pt>
                <c:pt idx="248">
                  <c:v>36433</c:v>
                </c:pt>
                <c:pt idx="249">
                  <c:v>36464</c:v>
                </c:pt>
                <c:pt idx="250">
                  <c:v>36494</c:v>
                </c:pt>
                <c:pt idx="251">
                  <c:v>36525</c:v>
                </c:pt>
                <c:pt idx="252">
                  <c:v>36556</c:v>
                </c:pt>
                <c:pt idx="253">
                  <c:v>36585</c:v>
                </c:pt>
                <c:pt idx="254">
                  <c:v>36616</c:v>
                </c:pt>
                <c:pt idx="255">
                  <c:v>36646</c:v>
                </c:pt>
                <c:pt idx="256">
                  <c:v>36677</c:v>
                </c:pt>
                <c:pt idx="257">
                  <c:v>36707</c:v>
                </c:pt>
                <c:pt idx="258">
                  <c:v>36738</c:v>
                </c:pt>
                <c:pt idx="259">
                  <c:v>36769</c:v>
                </c:pt>
                <c:pt idx="260">
                  <c:v>36799</c:v>
                </c:pt>
                <c:pt idx="261">
                  <c:v>36830</c:v>
                </c:pt>
                <c:pt idx="262">
                  <c:v>36860</c:v>
                </c:pt>
                <c:pt idx="263">
                  <c:v>36891</c:v>
                </c:pt>
                <c:pt idx="264">
                  <c:v>36922</c:v>
                </c:pt>
                <c:pt idx="265">
                  <c:v>36950</c:v>
                </c:pt>
                <c:pt idx="266">
                  <c:v>36981</c:v>
                </c:pt>
                <c:pt idx="267">
                  <c:v>37011</c:v>
                </c:pt>
                <c:pt idx="268">
                  <c:v>37042</c:v>
                </c:pt>
                <c:pt idx="269">
                  <c:v>37072</c:v>
                </c:pt>
                <c:pt idx="270">
                  <c:v>37103</c:v>
                </c:pt>
                <c:pt idx="271">
                  <c:v>37134</c:v>
                </c:pt>
                <c:pt idx="272">
                  <c:v>37164</c:v>
                </c:pt>
                <c:pt idx="273">
                  <c:v>37195</c:v>
                </c:pt>
                <c:pt idx="274">
                  <c:v>37225</c:v>
                </c:pt>
                <c:pt idx="275">
                  <c:v>37256</c:v>
                </c:pt>
                <c:pt idx="276">
                  <c:v>37287</c:v>
                </c:pt>
                <c:pt idx="277">
                  <c:v>37315</c:v>
                </c:pt>
                <c:pt idx="278">
                  <c:v>37346</c:v>
                </c:pt>
                <c:pt idx="279">
                  <c:v>37376</c:v>
                </c:pt>
                <c:pt idx="280">
                  <c:v>37407</c:v>
                </c:pt>
                <c:pt idx="281">
                  <c:v>37437</c:v>
                </c:pt>
                <c:pt idx="282">
                  <c:v>37468</c:v>
                </c:pt>
                <c:pt idx="283">
                  <c:v>37499</c:v>
                </c:pt>
                <c:pt idx="284">
                  <c:v>37529</c:v>
                </c:pt>
                <c:pt idx="285">
                  <c:v>37560</c:v>
                </c:pt>
                <c:pt idx="286">
                  <c:v>37590</c:v>
                </c:pt>
                <c:pt idx="287">
                  <c:v>37621</c:v>
                </c:pt>
                <c:pt idx="288">
                  <c:v>37652</c:v>
                </c:pt>
                <c:pt idx="289">
                  <c:v>37680</c:v>
                </c:pt>
                <c:pt idx="290">
                  <c:v>37711</c:v>
                </c:pt>
                <c:pt idx="291">
                  <c:v>37741</c:v>
                </c:pt>
                <c:pt idx="292">
                  <c:v>37772</c:v>
                </c:pt>
                <c:pt idx="293">
                  <c:v>37802</c:v>
                </c:pt>
                <c:pt idx="294">
                  <c:v>37833</c:v>
                </c:pt>
                <c:pt idx="295">
                  <c:v>37864</c:v>
                </c:pt>
                <c:pt idx="296">
                  <c:v>37894</c:v>
                </c:pt>
                <c:pt idx="297">
                  <c:v>37925</c:v>
                </c:pt>
                <c:pt idx="298">
                  <c:v>37955</c:v>
                </c:pt>
                <c:pt idx="299">
                  <c:v>37986</c:v>
                </c:pt>
                <c:pt idx="300">
                  <c:v>38017</c:v>
                </c:pt>
                <c:pt idx="301">
                  <c:v>38046</c:v>
                </c:pt>
                <c:pt idx="302">
                  <c:v>38077</c:v>
                </c:pt>
                <c:pt idx="303">
                  <c:v>38107</c:v>
                </c:pt>
                <c:pt idx="304">
                  <c:v>38138</c:v>
                </c:pt>
                <c:pt idx="305">
                  <c:v>38168</c:v>
                </c:pt>
                <c:pt idx="306">
                  <c:v>38199</c:v>
                </c:pt>
                <c:pt idx="307">
                  <c:v>38230</c:v>
                </c:pt>
                <c:pt idx="308">
                  <c:v>38260</c:v>
                </c:pt>
                <c:pt idx="309">
                  <c:v>38291</c:v>
                </c:pt>
                <c:pt idx="310">
                  <c:v>38321</c:v>
                </c:pt>
                <c:pt idx="311">
                  <c:v>38352</c:v>
                </c:pt>
                <c:pt idx="312">
                  <c:v>38383</c:v>
                </c:pt>
                <c:pt idx="313">
                  <c:v>38411</c:v>
                </c:pt>
                <c:pt idx="314">
                  <c:v>38442</c:v>
                </c:pt>
                <c:pt idx="315">
                  <c:v>38472</c:v>
                </c:pt>
                <c:pt idx="316">
                  <c:v>38503</c:v>
                </c:pt>
                <c:pt idx="317">
                  <c:v>38533</c:v>
                </c:pt>
                <c:pt idx="318">
                  <c:v>38564</c:v>
                </c:pt>
                <c:pt idx="319">
                  <c:v>38595</c:v>
                </c:pt>
                <c:pt idx="320">
                  <c:v>38625</c:v>
                </c:pt>
                <c:pt idx="321">
                  <c:v>38656</c:v>
                </c:pt>
                <c:pt idx="322">
                  <c:v>38686</c:v>
                </c:pt>
                <c:pt idx="323">
                  <c:v>38717</c:v>
                </c:pt>
                <c:pt idx="324">
                  <c:v>38748</c:v>
                </c:pt>
                <c:pt idx="325">
                  <c:v>38776</c:v>
                </c:pt>
                <c:pt idx="326">
                  <c:v>38807</c:v>
                </c:pt>
                <c:pt idx="327">
                  <c:v>38837</c:v>
                </c:pt>
                <c:pt idx="328">
                  <c:v>38868</c:v>
                </c:pt>
                <c:pt idx="329">
                  <c:v>38898</c:v>
                </c:pt>
                <c:pt idx="330">
                  <c:v>38929</c:v>
                </c:pt>
                <c:pt idx="331">
                  <c:v>38960</c:v>
                </c:pt>
                <c:pt idx="332">
                  <c:v>38990</c:v>
                </c:pt>
                <c:pt idx="333">
                  <c:v>39021</c:v>
                </c:pt>
                <c:pt idx="334">
                  <c:v>39051</c:v>
                </c:pt>
                <c:pt idx="335">
                  <c:v>39082</c:v>
                </c:pt>
                <c:pt idx="336">
                  <c:v>39113</c:v>
                </c:pt>
                <c:pt idx="337">
                  <c:v>39141</c:v>
                </c:pt>
                <c:pt idx="338">
                  <c:v>39172</c:v>
                </c:pt>
                <c:pt idx="339">
                  <c:v>39202</c:v>
                </c:pt>
                <c:pt idx="340">
                  <c:v>39233</c:v>
                </c:pt>
                <c:pt idx="341">
                  <c:v>39263</c:v>
                </c:pt>
                <c:pt idx="342">
                  <c:v>39294</c:v>
                </c:pt>
                <c:pt idx="343">
                  <c:v>39325</c:v>
                </c:pt>
                <c:pt idx="344">
                  <c:v>39355</c:v>
                </c:pt>
                <c:pt idx="345">
                  <c:v>39386</c:v>
                </c:pt>
                <c:pt idx="346">
                  <c:v>39416</c:v>
                </c:pt>
                <c:pt idx="347">
                  <c:v>39447</c:v>
                </c:pt>
                <c:pt idx="348">
                  <c:v>39478</c:v>
                </c:pt>
                <c:pt idx="349">
                  <c:v>39507</c:v>
                </c:pt>
                <c:pt idx="350">
                  <c:v>39538</c:v>
                </c:pt>
                <c:pt idx="351">
                  <c:v>39568</c:v>
                </c:pt>
                <c:pt idx="352">
                  <c:v>39599</c:v>
                </c:pt>
                <c:pt idx="353">
                  <c:v>39629</c:v>
                </c:pt>
                <c:pt idx="354">
                  <c:v>39660</c:v>
                </c:pt>
                <c:pt idx="355">
                  <c:v>39691</c:v>
                </c:pt>
                <c:pt idx="356">
                  <c:v>39721</c:v>
                </c:pt>
                <c:pt idx="357">
                  <c:v>39752</c:v>
                </c:pt>
                <c:pt idx="358">
                  <c:v>39782</c:v>
                </c:pt>
                <c:pt idx="359">
                  <c:v>39813</c:v>
                </c:pt>
                <c:pt idx="360">
                  <c:v>39844</c:v>
                </c:pt>
                <c:pt idx="361">
                  <c:v>39872</c:v>
                </c:pt>
                <c:pt idx="362">
                  <c:v>39903</c:v>
                </c:pt>
                <c:pt idx="363">
                  <c:v>39933</c:v>
                </c:pt>
                <c:pt idx="364">
                  <c:v>39964</c:v>
                </c:pt>
                <c:pt idx="365">
                  <c:v>39994</c:v>
                </c:pt>
                <c:pt idx="366">
                  <c:v>40025</c:v>
                </c:pt>
                <c:pt idx="367">
                  <c:v>40056</c:v>
                </c:pt>
                <c:pt idx="368">
                  <c:v>40086</c:v>
                </c:pt>
                <c:pt idx="369">
                  <c:v>40117</c:v>
                </c:pt>
                <c:pt idx="370">
                  <c:v>40147</c:v>
                </c:pt>
                <c:pt idx="371">
                  <c:v>40178</c:v>
                </c:pt>
                <c:pt idx="372">
                  <c:v>40209</c:v>
                </c:pt>
                <c:pt idx="373">
                  <c:v>40237</c:v>
                </c:pt>
                <c:pt idx="374">
                  <c:v>40268</c:v>
                </c:pt>
                <c:pt idx="375">
                  <c:v>40298</c:v>
                </c:pt>
                <c:pt idx="376">
                  <c:v>40329</c:v>
                </c:pt>
                <c:pt idx="377">
                  <c:v>40359</c:v>
                </c:pt>
                <c:pt idx="378">
                  <c:v>40390</c:v>
                </c:pt>
                <c:pt idx="379">
                  <c:v>40421</c:v>
                </c:pt>
                <c:pt idx="380">
                  <c:v>40451</c:v>
                </c:pt>
                <c:pt idx="381">
                  <c:v>40482</c:v>
                </c:pt>
                <c:pt idx="382">
                  <c:v>40512</c:v>
                </c:pt>
                <c:pt idx="383">
                  <c:v>40543</c:v>
                </c:pt>
                <c:pt idx="384">
                  <c:v>40574</c:v>
                </c:pt>
                <c:pt idx="385">
                  <c:v>40602</c:v>
                </c:pt>
                <c:pt idx="386">
                  <c:v>40633</c:v>
                </c:pt>
                <c:pt idx="387">
                  <c:v>40663</c:v>
                </c:pt>
                <c:pt idx="388">
                  <c:v>40694</c:v>
                </c:pt>
                <c:pt idx="389">
                  <c:v>40724</c:v>
                </c:pt>
                <c:pt idx="390">
                  <c:v>40755</c:v>
                </c:pt>
                <c:pt idx="391">
                  <c:v>40786</c:v>
                </c:pt>
                <c:pt idx="392">
                  <c:v>40816</c:v>
                </c:pt>
                <c:pt idx="393">
                  <c:v>40847</c:v>
                </c:pt>
                <c:pt idx="394">
                  <c:v>40877</c:v>
                </c:pt>
                <c:pt idx="395">
                  <c:v>40908</c:v>
                </c:pt>
                <c:pt idx="396">
                  <c:v>40939</c:v>
                </c:pt>
                <c:pt idx="397">
                  <c:v>40968</c:v>
                </c:pt>
                <c:pt idx="398">
                  <c:v>40999</c:v>
                </c:pt>
                <c:pt idx="399">
                  <c:v>41029</c:v>
                </c:pt>
                <c:pt idx="400">
                  <c:v>41060</c:v>
                </c:pt>
                <c:pt idx="401">
                  <c:v>41090</c:v>
                </c:pt>
                <c:pt idx="402">
                  <c:v>41121</c:v>
                </c:pt>
                <c:pt idx="403">
                  <c:v>41152</c:v>
                </c:pt>
                <c:pt idx="404">
                  <c:v>41182</c:v>
                </c:pt>
                <c:pt idx="405">
                  <c:v>41213</c:v>
                </c:pt>
                <c:pt idx="406">
                  <c:v>41243</c:v>
                </c:pt>
                <c:pt idx="407">
                  <c:v>41274</c:v>
                </c:pt>
                <c:pt idx="408">
                  <c:v>41305</c:v>
                </c:pt>
                <c:pt idx="409">
                  <c:v>41333</c:v>
                </c:pt>
                <c:pt idx="410">
                  <c:v>41364</c:v>
                </c:pt>
                <c:pt idx="411">
                  <c:v>41394</c:v>
                </c:pt>
                <c:pt idx="412">
                  <c:v>41425</c:v>
                </c:pt>
                <c:pt idx="413">
                  <c:v>41455</c:v>
                </c:pt>
                <c:pt idx="414">
                  <c:v>41486</c:v>
                </c:pt>
                <c:pt idx="415">
                  <c:v>41517</c:v>
                </c:pt>
                <c:pt idx="416">
                  <c:v>41547</c:v>
                </c:pt>
                <c:pt idx="417">
                  <c:v>41578</c:v>
                </c:pt>
                <c:pt idx="418">
                  <c:v>41608</c:v>
                </c:pt>
                <c:pt idx="419">
                  <c:v>41639</c:v>
                </c:pt>
                <c:pt idx="420">
                  <c:v>41670</c:v>
                </c:pt>
                <c:pt idx="421">
                  <c:v>41698</c:v>
                </c:pt>
                <c:pt idx="422">
                  <c:v>41729</c:v>
                </c:pt>
                <c:pt idx="423">
                  <c:v>41759</c:v>
                </c:pt>
                <c:pt idx="424">
                  <c:v>41790</c:v>
                </c:pt>
                <c:pt idx="425">
                  <c:v>41820</c:v>
                </c:pt>
                <c:pt idx="426">
                  <c:v>41851</c:v>
                </c:pt>
                <c:pt idx="427">
                  <c:v>41882</c:v>
                </c:pt>
                <c:pt idx="428">
                  <c:v>41912</c:v>
                </c:pt>
                <c:pt idx="429">
                  <c:v>41943</c:v>
                </c:pt>
                <c:pt idx="430">
                  <c:v>41973</c:v>
                </c:pt>
                <c:pt idx="431">
                  <c:v>42004</c:v>
                </c:pt>
                <c:pt idx="432">
                  <c:v>42035</c:v>
                </c:pt>
                <c:pt idx="433">
                  <c:v>42063</c:v>
                </c:pt>
                <c:pt idx="434">
                  <c:v>42094</c:v>
                </c:pt>
                <c:pt idx="435">
                  <c:v>42124</c:v>
                </c:pt>
                <c:pt idx="436">
                  <c:v>42155</c:v>
                </c:pt>
                <c:pt idx="437">
                  <c:v>42185</c:v>
                </c:pt>
                <c:pt idx="438">
                  <c:v>42216</c:v>
                </c:pt>
                <c:pt idx="439">
                  <c:v>42247</c:v>
                </c:pt>
                <c:pt idx="440">
                  <c:v>42277</c:v>
                </c:pt>
                <c:pt idx="441">
                  <c:v>42308</c:v>
                </c:pt>
                <c:pt idx="442">
                  <c:v>42338</c:v>
                </c:pt>
                <c:pt idx="443">
                  <c:v>42369</c:v>
                </c:pt>
                <c:pt idx="444">
                  <c:v>42400</c:v>
                </c:pt>
                <c:pt idx="445">
                  <c:v>42429</c:v>
                </c:pt>
                <c:pt idx="446">
                  <c:v>42460</c:v>
                </c:pt>
                <c:pt idx="447">
                  <c:v>42490</c:v>
                </c:pt>
                <c:pt idx="448">
                  <c:v>42521</c:v>
                </c:pt>
                <c:pt idx="449">
                  <c:v>42551</c:v>
                </c:pt>
                <c:pt idx="450">
                  <c:v>42582</c:v>
                </c:pt>
                <c:pt idx="451">
                  <c:v>42613</c:v>
                </c:pt>
                <c:pt idx="452">
                  <c:v>42643</c:v>
                </c:pt>
                <c:pt idx="453">
                  <c:v>42674</c:v>
                </c:pt>
                <c:pt idx="454">
                  <c:v>42704</c:v>
                </c:pt>
                <c:pt idx="455">
                  <c:v>42735</c:v>
                </c:pt>
                <c:pt idx="456">
                  <c:v>42766</c:v>
                </c:pt>
                <c:pt idx="457">
                  <c:v>42794</c:v>
                </c:pt>
                <c:pt idx="458">
                  <c:v>42825</c:v>
                </c:pt>
                <c:pt idx="459">
                  <c:v>42855</c:v>
                </c:pt>
                <c:pt idx="460">
                  <c:v>42886</c:v>
                </c:pt>
                <c:pt idx="461">
                  <c:v>42916</c:v>
                </c:pt>
                <c:pt idx="462">
                  <c:v>42947</c:v>
                </c:pt>
                <c:pt idx="463">
                  <c:v>42978</c:v>
                </c:pt>
                <c:pt idx="464">
                  <c:v>43008</c:v>
                </c:pt>
                <c:pt idx="465">
                  <c:v>43039</c:v>
                </c:pt>
                <c:pt idx="466">
                  <c:v>43069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</c:numCache>
            </c:numRef>
          </c:cat>
          <c:val>
            <c:numRef>
              <c:f>Summary!$P$10:$P$837</c:f>
              <c:numCache>
                <c:formatCode>General</c:formatCode>
                <c:ptCount val="82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6DE-45B2-8A88-00566AB658C5}"/>
            </c:ext>
          </c:extLst>
        </c:ser>
        <c:ser>
          <c:idx val="2"/>
          <c:order val="2"/>
          <c:tx>
            <c:strRef>
              <c:f>Summary!$Q$9</c:f>
              <c:strCache>
                <c:ptCount val="1"/>
                <c:pt idx="0">
                  <c:v>#N/A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Summary!$N$10:$N$837</c:f>
              <c:numCache>
                <c:formatCode>d\-mmm\-yy</c:formatCode>
                <c:ptCount val="828"/>
                <c:pt idx="0">
                  <c:v>28856</c:v>
                </c:pt>
                <c:pt idx="1">
                  <c:v>28914</c:v>
                </c:pt>
                <c:pt idx="2">
                  <c:v>28945</c:v>
                </c:pt>
                <c:pt idx="3">
                  <c:v>28975</c:v>
                </c:pt>
                <c:pt idx="4">
                  <c:v>29006</c:v>
                </c:pt>
                <c:pt idx="5">
                  <c:v>29036</c:v>
                </c:pt>
                <c:pt idx="6">
                  <c:v>29067</c:v>
                </c:pt>
                <c:pt idx="7">
                  <c:v>29098</c:v>
                </c:pt>
                <c:pt idx="8">
                  <c:v>29128</c:v>
                </c:pt>
                <c:pt idx="9">
                  <c:v>29159</c:v>
                </c:pt>
                <c:pt idx="10">
                  <c:v>29189</c:v>
                </c:pt>
                <c:pt idx="11">
                  <c:v>29220</c:v>
                </c:pt>
                <c:pt idx="12">
                  <c:v>29251</c:v>
                </c:pt>
                <c:pt idx="13">
                  <c:v>29280</c:v>
                </c:pt>
                <c:pt idx="14">
                  <c:v>29311</c:v>
                </c:pt>
                <c:pt idx="15">
                  <c:v>29341</c:v>
                </c:pt>
                <c:pt idx="16">
                  <c:v>29372</c:v>
                </c:pt>
                <c:pt idx="17">
                  <c:v>29402</c:v>
                </c:pt>
                <c:pt idx="18">
                  <c:v>29433</c:v>
                </c:pt>
                <c:pt idx="19">
                  <c:v>29464</c:v>
                </c:pt>
                <c:pt idx="20">
                  <c:v>29494</c:v>
                </c:pt>
                <c:pt idx="21">
                  <c:v>29525</c:v>
                </c:pt>
                <c:pt idx="22">
                  <c:v>29555</c:v>
                </c:pt>
                <c:pt idx="23">
                  <c:v>29586</c:v>
                </c:pt>
                <c:pt idx="24">
                  <c:v>29617</c:v>
                </c:pt>
                <c:pt idx="25">
                  <c:v>29645</c:v>
                </c:pt>
                <c:pt idx="26">
                  <c:v>29676</c:v>
                </c:pt>
                <c:pt idx="27">
                  <c:v>29706</c:v>
                </c:pt>
                <c:pt idx="28">
                  <c:v>29737</c:v>
                </c:pt>
                <c:pt idx="29">
                  <c:v>29767</c:v>
                </c:pt>
                <c:pt idx="30">
                  <c:v>29798</c:v>
                </c:pt>
                <c:pt idx="31">
                  <c:v>29829</c:v>
                </c:pt>
                <c:pt idx="32">
                  <c:v>29859</c:v>
                </c:pt>
                <c:pt idx="33">
                  <c:v>29890</c:v>
                </c:pt>
                <c:pt idx="34">
                  <c:v>29920</c:v>
                </c:pt>
                <c:pt idx="35">
                  <c:v>29951</c:v>
                </c:pt>
                <c:pt idx="36">
                  <c:v>29982</c:v>
                </c:pt>
                <c:pt idx="37">
                  <c:v>30010</c:v>
                </c:pt>
                <c:pt idx="38">
                  <c:v>30041</c:v>
                </c:pt>
                <c:pt idx="39">
                  <c:v>30071</c:v>
                </c:pt>
                <c:pt idx="40">
                  <c:v>30102</c:v>
                </c:pt>
                <c:pt idx="41">
                  <c:v>30132</c:v>
                </c:pt>
                <c:pt idx="42">
                  <c:v>30163</c:v>
                </c:pt>
                <c:pt idx="43">
                  <c:v>30194</c:v>
                </c:pt>
                <c:pt idx="44">
                  <c:v>30224</c:v>
                </c:pt>
                <c:pt idx="45">
                  <c:v>30255</c:v>
                </c:pt>
                <c:pt idx="46">
                  <c:v>30285</c:v>
                </c:pt>
                <c:pt idx="47">
                  <c:v>30316</c:v>
                </c:pt>
                <c:pt idx="48">
                  <c:v>30347</c:v>
                </c:pt>
                <c:pt idx="49">
                  <c:v>30375</c:v>
                </c:pt>
                <c:pt idx="50">
                  <c:v>30406</c:v>
                </c:pt>
                <c:pt idx="51">
                  <c:v>30436</c:v>
                </c:pt>
                <c:pt idx="52">
                  <c:v>30467</c:v>
                </c:pt>
                <c:pt idx="53">
                  <c:v>30497</c:v>
                </c:pt>
                <c:pt idx="54">
                  <c:v>30528</c:v>
                </c:pt>
                <c:pt idx="55">
                  <c:v>30559</c:v>
                </c:pt>
                <c:pt idx="56">
                  <c:v>30589</c:v>
                </c:pt>
                <c:pt idx="57">
                  <c:v>30620</c:v>
                </c:pt>
                <c:pt idx="58">
                  <c:v>30650</c:v>
                </c:pt>
                <c:pt idx="59">
                  <c:v>30681</c:v>
                </c:pt>
                <c:pt idx="60">
                  <c:v>30712</c:v>
                </c:pt>
                <c:pt idx="61">
                  <c:v>30741</c:v>
                </c:pt>
                <c:pt idx="62">
                  <c:v>30772</c:v>
                </c:pt>
                <c:pt idx="63">
                  <c:v>30802</c:v>
                </c:pt>
                <c:pt idx="64">
                  <c:v>30833</c:v>
                </c:pt>
                <c:pt idx="65">
                  <c:v>30863</c:v>
                </c:pt>
                <c:pt idx="66">
                  <c:v>30894</c:v>
                </c:pt>
                <c:pt idx="67">
                  <c:v>30925</c:v>
                </c:pt>
                <c:pt idx="68">
                  <c:v>30955</c:v>
                </c:pt>
                <c:pt idx="69">
                  <c:v>30986</c:v>
                </c:pt>
                <c:pt idx="70">
                  <c:v>31016</c:v>
                </c:pt>
                <c:pt idx="71">
                  <c:v>31047</c:v>
                </c:pt>
                <c:pt idx="72">
                  <c:v>31078</c:v>
                </c:pt>
                <c:pt idx="73">
                  <c:v>31106</c:v>
                </c:pt>
                <c:pt idx="74">
                  <c:v>31137</c:v>
                </c:pt>
                <c:pt idx="75">
                  <c:v>31167</c:v>
                </c:pt>
                <c:pt idx="76">
                  <c:v>31198</c:v>
                </c:pt>
                <c:pt idx="77">
                  <c:v>31228</c:v>
                </c:pt>
                <c:pt idx="78">
                  <c:v>31259</c:v>
                </c:pt>
                <c:pt idx="79">
                  <c:v>31290</c:v>
                </c:pt>
                <c:pt idx="80">
                  <c:v>31320</c:v>
                </c:pt>
                <c:pt idx="81">
                  <c:v>31351</c:v>
                </c:pt>
                <c:pt idx="82">
                  <c:v>31381</c:v>
                </c:pt>
                <c:pt idx="83">
                  <c:v>31412</c:v>
                </c:pt>
                <c:pt idx="84">
                  <c:v>31443</c:v>
                </c:pt>
                <c:pt idx="85">
                  <c:v>31471</c:v>
                </c:pt>
                <c:pt idx="86">
                  <c:v>31502</c:v>
                </c:pt>
                <c:pt idx="87">
                  <c:v>31532</c:v>
                </c:pt>
                <c:pt idx="88">
                  <c:v>31563</c:v>
                </c:pt>
                <c:pt idx="89">
                  <c:v>31593</c:v>
                </c:pt>
                <c:pt idx="90">
                  <c:v>31624</c:v>
                </c:pt>
                <c:pt idx="91">
                  <c:v>31655</c:v>
                </c:pt>
                <c:pt idx="92">
                  <c:v>31685</c:v>
                </c:pt>
                <c:pt idx="93">
                  <c:v>31716</c:v>
                </c:pt>
                <c:pt idx="94">
                  <c:v>31746</c:v>
                </c:pt>
                <c:pt idx="95">
                  <c:v>31777</c:v>
                </c:pt>
                <c:pt idx="96">
                  <c:v>31808</c:v>
                </c:pt>
                <c:pt idx="97">
                  <c:v>31836</c:v>
                </c:pt>
                <c:pt idx="98">
                  <c:v>31867</c:v>
                </c:pt>
                <c:pt idx="99">
                  <c:v>31897</c:v>
                </c:pt>
                <c:pt idx="100">
                  <c:v>31928</c:v>
                </c:pt>
                <c:pt idx="101">
                  <c:v>31958</c:v>
                </c:pt>
                <c:pt idx="102">
                  <c:v>31989</c:v>
                </c:pt>
                <c:pt idx="103">
                  <c:v>32020</c:v>
                </c:pt>
                <c:pt idx="104">
                  <c:v>32050</c:v>
                </c:pt>
                <c:pt idx="105">
                  <c:v>32081</c:v>
                </c:pt>
                <c:pt idx="106">
                  <c:v>32111</c:v>
                </c:pt>
                <c:pt idx="107">
                  <c:v>32142</c:v>
                </c:pt>
                <c:pt idx="108">
                  <c:v>32173</c:v>
                </c:pt>
                <c:pt idx="109">
                  <c:v>32202</c:v>
                </c:pt>
                <c:pt idx="110">
                  <c:v>32233</c:v>
                </c:pt>
                <c:pt idx="111">
                  <c:v>32263</c:v>
                </c:pt>
                <c:pt idx="112">
                  <c:v>32294</c:v>
                </c:pt>
                <c:pt idx="113">
                  <c:v>32324</c:v>
                </c:pt>
                <c:pt idx="114">
                  <c:v>32355</c:v>
                </c:pt>
                <c:pt idx="115">
                  <c:v>32386</c:v>
                </c:pt>
                <c:pt idx="116">
                  <c:v>32416</c:v>
                </c:pt>
                <c:pt idx="117">
                  <c:v>32447</c:v>
                </c:pt>
                <c:pt idx="118">
                  <c:v>32477</c:v>
                </c:pt>
                <c:pt idx="119">
                  <c:v>32508</c:v>
                </c:pt>
                <c:pt idx="120">
                  <c:v>32539</c:v>
                </c:pt>
                <c:pt idx="121">
                  <c:v>32567</c:v>
                </c:pt>
                <c:pt idx="122">
                  <c:v>32598</c:v>
                </c:pt>
                <c:pt idx="123">
                  <c:v>32628</c:v>
                </c:pt>
                <c:pt idx="124">
                  <c:v>32659</c:v>
                </c:pt>
                <c:pt idx="125">
                  <c:v>32689</c:v>
                </c:pt>
                <c:pt idx="126">
                  <c:v>32720</c:v>
                </c:pt>
                <c:pt idx="127">
                  <c:v>32751</c:v>
                </c:pt>
                <c:pt idx="128">
                  <c:v>32781</c:v>
                </c:pt>
                <c:pt idx="129">
                  <c:v>32812</c:v>
                </c:pt>
                <c:pt idx="130">
                  <c:v>32842</c:v>
                </c:pt>
                <c:pt idx="131">
                  <c:v>32873</c:v>
                </c:pt>
                <c:pt idx="132">
                  <c:v>32904</c:v>
                </c:pt>
                <c:pt idx="133">
                  <c:v>32932</c:v>
                </c:pt>
                <c:pt idx="134">
                  <c:v>32963</c:v>
                </c:pt>
                <c:pt idx="135">
                  <c:v>32993</c:v>
                </c:pt>
                <c:pt idx="136">
                  <c:v>33024</c:v>
                </c:pt>
                <c:pt idx="137">
                  <c:v>33054</c:v>
                </c:pt>
                <c:pt idx="138">
                  <c:v>33085</c:v>
                </c:pt>
                <c:pt idx="139">
                  <c:v>33116</c:v>
                </c:pt>
                <c:pt idx="140">
                  <c:v>33146</c:v>
                </c:pt>
                <c:pt idx="141">
                  <c:v>33177</c:v>
                </c:pt>
                <c:pt idx="142">
                  <c:v>33207</c:v>
                </c:pt>
                <c:pt idx="143">
                  <c:v>33238</c:v>
                </c:pt>
                <c:pt idx="144">
                  <c:v>33269</c:v>
                </c:pt>
                <c:pt idx="145">
                  <c:v>33297</c:v>
                </c:pt>
                <c:pt idx="146">
                  <c:v>33328</c:v>
                </c:pt>
                <c:pt idx="147">
                  <c:v>33358</c:v>
                </c:pt>
                <c:pt idx="148">
                  <c:v>33389</c:v>
                </c:pt>
                <c:pt idx="149">
                  <c:v>33419</c:v>
                </c:pt>
                <c:pt idx="150">
                  <c:v>33450</c:v>
                </c:pt>
                <c:pt idx="151">
                  <c:v>33481</c:v>
                </c:pt>
                <c:pt idx="152">
                  <c:v>33511</c:v>
                </c:pt>
                <c:pt idx="153">
                  <c:v>33542</c:v>
                </c:pt>
                <c:pt idx="154">
                  <c:v>33572</c:v>
                </c:pt>
                <c:pt idx="155">
                  <c:v>33603</c:v>
                </c:pt>
                <c:pt idx="156">
                  <c:v>33634</c:v>
                </c:pt>
                <c:pt idx="157">
                  <c:v>33663</c:v>
                </c:pt>
                <c:pt idx="158">
                  <c:v>33694</c:v>
                </c:pt>
                <c:pt idx="159">
                  <c:v>33724</c:v>
                </c:pt>
                <c:pt idx="160">
                  <c:v>33755</c:v>
                </c:pt>
                <c:pt idx="161">
                  <c:v>33785</c:v>
                </c:pt>
                <c:pt idx="162">
                  <c:v>33816</c:v>
                </c:pt>
                <c:pt idx="163">
                  <c:v>33847</c:v>
                </c:pt>
                <c:pt idx="164">
                  <c:v>33877</c:v>
                </c:pt>
                <c:pt idx="165">
                  <c:v>33908</c:v>
                </c:pt>
                <c:pt idx="166">
                  <c:v>33938</c:v>
                </c:pt>
                <c:pt idx="167">
                  <c:v>33969</c:v>
                </c:pt>
                <c:pt idx="168">
                  <c:v>34000</c:v>
                </c:pt>
                <c:pt idx="169">
                  <c:v>34028</c:v>
                </c:pt>
                <c:pt idx="170">
                  <c:v>34059</c:v>
                </c:pt>
                <c:pt idx="171">
                  <c:v>34089</c:v>
                </c:pt>
                <c:pt idx="172">
                  <c:v>34120</c:v>
                </c:pt>
                <c:pt idx="173">
                  <c:v>34150</c:v>
                </c:pt>
                <c:pt idx="174">
                  <c:v>34181</c:v>
                </c:pt>
                <c:pt idx="175">
                  <c:v>34212</c:v>
                </c:pt>
                <c:pt idx="176">
                  <c:v>34242</c:v>
                </c:pt>
                <c:pt idx="177">
                  <c:v>34273</c:v>
                </c:pt>
                <c:pt idx="178">
                  <c:v>34303</c:v>
                </c:pt>
                <c:pt idx="179">
                  <c:v>34334</c:v>
                </c:pt>
                <c:pt idx="180">
                  <c:v>34365</c:v>
                </c:pt>
                <c:pt idx="181">
                  <c:v>34393</c:v>
                </c:pt>
                <c:pt idx="182">
                  <c:v>34424</c:v>
                </c:pt>
                <c:pt idx="183">
                  <c:v>34454</c:v>
                </c:pt>
                <c:pt idx="184">
                  <c:v>34485</c:v>
                </c:pt>
                <c:pt idx="185">
                  <c:v>34515</c:v>
                </c:pt>
                <c:pt idx="186">
                  <c:v>34546</c:v>
                </c:pt>
                <c:pt idx="187">
                  <c:v>34577</c:v>
                </c:pt>
                <c:pt idx="188">
                  <c:v>34607</c:v>
                </c:pt>
                <c:pt idx="189">
                  <c:v>34638</c:v>
                </c:pt>
                <c:pt idx="190">
                  <c:v>34668</c:v>
                </c:pt>
                <c:pt idx="191">
                  <c:v>34699</c:v>
                </c:pt>
                <c:pt idx="192">
                  <c:v>34730</c:v>
                </c:pt>
                <c:pt idx="193">
                  <c:v>34758</c:v>
                </c:pt>
                <c:pt idx="194">
                  <c:v>34789</c:v>
                </c:pt>
                <c:pt idx="195">
                  <c:v>34819</c:v>
                </c:pt>
                <c:pt idx="196">
                  <c:v>34850</c:v>
                </c:pt>
                <c:pt idx="197">
                  <c:v>34880</c:v>
                </c:pt>
                <c:pt idx="198">
                  <c:v>34911</c:v>
                </c:pt>
                <c:pt idx="199">
                  <c:v>34942</c:v>
                </c:pt>
                <c:pt idx="200">
                  <c:v>34972</c:v>
                </c:pt>
                <c:pt idx="201">
                  <c:v>35003</c:v>
                </c:pt>
                <c:pt idx="202">
                  <c:v>35033</c:v>
                </c:pt>
                <c:pt idx="203">
                  <c:v>35064</c:v>
                </c:pt>
                <c:pt idx="204">
                  <c:v>35095</c:v>
                </c:pt>
                <c:pt idx="205">
                  <c:v>35124</c:v>
                </c:pt>
                <c:pt idx="206">
                  <c:v>35155</c:v>
                </c:pt>
                <c:pt idx="207">
                  <c:v>35185</c:v>
                </c:pt>
                <c:pt idx="208">
                  <c:v>35216</c:v>
                </c:pt>
                <c:pt idx="209">
                  <c:v>35246</c:v>
                </c:pt>
                <c:pt idx="210">
                  <c:v>35277</c:v>
                </c:pt>
                <c:pt idx="211">
                  <c:v>35308</c:v>
                </c:pt>
                <c:pt idx="212">
                  <c:v>35338</c:v>
                </c:pt>
                <c:pt idx="213">
                  <c:v>35369</c:v>
                </c:pt>
                <c:pt idx="214">
                  <c:v>35399</c:v>
                </c:pt>
                <c:pt idx="215">
                  <c:v>35430</c:v>
                </c:pt>
                <c:pt idx="216">
                  <c:v>35461</c:v>
                </c:pt>
                <c:pt idx="217">
                  <c:v>35489</c:v>
                </c:pt>
                <c:pt idx="218">
                  <c:v>35520</c:v>
                </c:pt>
                <c:pt idx="219">
                  <c:v>35550</c:v>
                </c:pt>
                <c:pt idx="220">
                  <c:v>35581</c:v>
                </c:pt>
                <c:pt idx="221">
                  <c:v>35611</c:v>
                </c:pt>
                <c:pt idx="222">
                  <c:v>35642</c:v>
                </c:pt>
                <c:pt idx="223">
                  <c:v>35673</c:v>
                </c:pt>
                <c:pt idx="224">
                  <c:v>35703</c:v>
                </c:pt>
                <c:pt idx="225">
                  <c:v>35734</c:v>
                </c:pt>
                <c:pt idx="226">
                  <c:v>35764</c:v>
                </c:pt>
                <c:pt idx="227">
                  <c:v>35795</c:v>
                </c:pt>
                <c:pt idx="228">
                  <c:v>35826</c:v>
                </c:pt>
                <c:pt idx="229">
                  <c:v>35854</c:v>
                </c:pt>
                <c:pt idx="230">
                  <c:v>35885</c:v>
                </c:pt>
                <c:pt idx="231">
                  <c:v>35915</c:v>
                </c:pt>
                <c:pt idx="232">
                  <c:v>35946</c:v>
                </c:pt>
                <c:pt idx="233">
                  <c:v>35976</c:v>
                </c:pt>
                <c:pt idx="234">
                  <c:v>36007</c:v>
                </c:pt>
                <c:pt idx="235">
                  <c:v>36038</c:v>
                </c:pt>
                <c:pt idx="236">
                  <c:v>36068</c:v>
                </c:pt>
                <c:pt idx="237">
                  <c:v>36099</c:v>
                </c:pt>
                <c:pt idx="238">
                  <c:v>36129</c:v>
                </c:pt>
                <c:pt idx="239">
                  <c:v>36160</c:v>
                </c:pt>
                <c:pt idx="240">
                  <c:v>36191</c:v>
                </c:pt>
                <c:pt idx="241">
                  <c:v>36219</c:v>
                </c:pt>
                <c:pt idx="242">
                  <c:v>36250</c:v>
                </c:pt>
                <c:pt idx="243">
                  <c:v>36280</c:v>
                </c:pt>
                <c:pt idx="244">
                  <c:v>36311</c:v>
                </c:pt>
                <c:pt idx="245">
                  <c:v>36341</c:v>
                </c:pt>
                <c:pt idx="246">
                  <c:v>36372</c:v>
                </c:pt>
                <c:pt idx="247">
                  <c:v>36403</c:v>
                </c:pt>
                <c:pt idx="248">
                  <c:v>36433</c:v>
                </c:pt>
                <c:pt idx="249">
                  <c:v>36464</c:v>
                </c:pt>
                <c:pt idx="250">
                  <c:v>36494</c:v>
                </c:pt>
                <c:pt idx="251">
                  <c:v>36525</c:v>
                </c:pt>
                <c:pt idx="252">
                  <c:v>36556</c:v>
                </c:pt>
                <c:pt idx="253">
                  <c:v>36585</c:v>
                </c:pt>
                <c:pt idx="254">
                  <c:v>36616</c:v>
                </c:pt>
                <c:pt idx="255">
                  <c:v>36646</c:v>
                </c:pt>
                <c:pt idx="256">
                  <c:v>36677</c:v>
                </c:pt>
                <c:pt idx="257">
                  <c:v>36707</c:v>
                </c:pt>
                <c:pt idx="258">
                  <c:v>36738</c:v>
                </c:pt>
                <c:pt idx="259">
                  <c:v>36769</c:v>
                </c:pt>
                <c:pt idx="260">
                  <c:v>36799</c:v>
                </c:pt>
                <c:pt idx="261">
                  <c:v>36830</c:v>
                </c:pt>
                <c:pt idx="262">
                  <c:v>36860</c:v>
                </c:pt>
                <c:pt idx="263">
                  <c:v>36891</c:v>
                </c:pt>
                <c:pt idx="264">
                  <c:v>36922</c:v>
                </c:pt>
                <c:pt idx="265">
                  <c:v>36950</c:v>
                </c:pt>
                <c:pt idx="266">
                  <c:v>36981</c:v>
                </c:pt>
                <c:pt idx="267">
                  <c:v>37011</c:v>
                </c:pt>
                <c:pt idx="268">
                  <c:v>37042</c:v>
                </c:pt>
                <c:pt idx="269">
                  <c:v>37072</c:v>
                </c:pt>
                <c:pt idx="270">
                  <c:v>37103</c:v>
                </c:pt>
                <c:pt idx="271">
                  <c:v>37134</c:v>
                </c:pt>
                <c:pt idx="272">
                  <c:v>37164</c:v>
                </c:pt>
                <c:pt idx="273">
                  <c:v>37195</c:v>
                </c:pt>
                <c:pt idx="274">
                  <c:v>37225</c:v>
                </c:pt>
                <c:pt idx="275">
                  <c:v>37256</c:v>
                </c:pt>
                <c:pt idx="276">
                  <c:v>37287</c:v>
                </c:pt>
                <c:pt idx="277">
                  <c:v>37315</c:v>
                </c:pt>
                <c:pt idx="278">
                  <c:v>37346</c:v>
                </c:pt>
                <c:pt idx="279">
                  <c:v>37376</c:v>
                </c:pt>
                <c:pt idx="280">
                  <c:v>37407</c:v>
                </c:pt>
                <c:pt idx="281">
                  <c:v>37437</c:v>
                </c:pt>
                <c:pt idx="282">
                  <c:v>37468</c:v>
                </c:pt>
                <c:pt idx="283">
                  <c:v>37499</c:v>
                </c:pt>
                <c:pt idx="284">
                  <c:v>37529</c:v>
                </c:pt>
                <c:pt idx="285">
                  <c:v>37560</c:v>
                </c:pt>
                <c:pt idx="286">
                  <c:v>37590</c:v>
                </c:pt>
                <c:pt idx="287">
                  <c:v>37621</c:v>
                </c:pt>
                <c:pt idx="288">
                  <c:v>37652</c:v>
                </c:pt>
                <c:pt idx="289">
                  <c:v>37680</c:v>
                </c:pt>
                <c:pt idx="290">
                  <c:v>37711</c:v>
                </c:pt>
                <c:pt idx="291">
                  <c:v>37741</c:v>
                </c:pt>
                <c:pt idx="292">
                  <c:v>37772</c:v>
                </c:pt>
                <c:pt idx="293">
                  <c:v>37802</c:v>
                </c:pt>
                <c:pt idx="294">
                  <c:v>37833</c:v>
                </c:pt>
                <c:pt idx="295">
                  <c:v>37864</c:v>
                </c:pt>
                <c:pt idx="296">
                  <c:v>37894</c:v>
                </c:pt>
                <c:pt idx="297">
                  <c:v>37925</c:v>
                </c:pt>
                <c:pt idx="298">
                  <c:v>37955</c:v>
                </c:pt>
                <c:pt idx="299">
                  <c:v>37986</c:v>
                </c:pt>
                <c:pt idx="300">
                  <c:v>38017</c:v>
                </c:pt>
                <c:pt idx="301">
                  <c:v>38046</c:v>
                </c:pt>
                <c:pt idx="302">
                  <c:v>38077</c:v>
                </c:pt>
                <c:pt idx="303">
                  <c:v>38107</c:v>
                </c:pt>
                <c:pt idx="304">
                  <c:v>38138</c:v>
                </c:pt>
                <c:pt idx="305">
                  <c:v>38168</c:v>
                </c:pt>
                <c:pt idx="306">
                  <c:v>38199</c:v>
                </c:pt>
                <c:pt idx="307">
                  <c:v>38230</c:v>
                </c:pt>
                <c:pt idx="308">
                  <c:v>38260</c:v>
                </c:pt>
                <c:pt idx="309">
                  <c:v>38291</c:v>
                </c:pt>
                <c:pt idx="310">
                  <c:v>38321</c:v>
                </c:pt>
                <c:pt idx="311">
                  <c:v>38352</c:v>
                </c:pt>
                <c:pt idx="312">
                  <c:v>38383</c:v>
                </c:pt>
                <c:pt idx="313">
                  <c:v>38411</c:v>
                </c:pt>
                <c:pt idx="314">
                  <c:v>38442</c:v>
                </c:pt>
                <c:pt idx="315">
                  <c:v>38472</c:v>
                </c:pt>
                <c:pt idx="316">
                  <c:v>38503</c:v>
                </c:pt>
                <c:pt idx="317">
                  <c:v>38533</c:v>
                </c:pt>
                <c:pt idx="318">
                  <c:v>38564</c:v>
                </c:pt>
                <c:pt idx="319">
                  <c:v>38595</c:v>
                </c:pt>
                <c:pt idx="320">
                  <c:v>38625</c:v>
                </c:pt>
                <c:pt idx="321">
                  <c:v>38656</c:v>
                </c:pt>
                <c:pt idx="322">
                  <c:v>38686</c:v>
                </c:pt>
                <c:pt idx="323">
                  <c:v>38717</c:v>
                </c:pt>
                <c:pt idx="324">
                  <c:v>38748</c:v>
                </c:pt>
                <c:pt idx="325">
                  <c:v>38776</c:v>
                </c:pt>
                <c:pt idx="326">
                  <c:v>38807</c:v>
                </c:pt>
                <c:pt idx="327">
                  <c:v>38837</c:v>
                </c:pt>
                <c:pt idx="328">
                  <c:v>38868</c:v>
                </c:pt>
                <c:pt idx="329">
                  <c:v>38898</c:v>
                </c:pt>
                <c:pt idx="330">
                  <c:v>38929</c:v>
                </c:pt>
                <c:pt idx="331">
                  <c:v>38960</c:v>
                </c:pt>
                <c:pt idx="332">
                  <c:v>38990</c:v>
                </c:pt>
                <c:pt idx="333">
                  <c:v>39021</c:v>
                </c:pt>
                <c:pt idx="334">
                  <c:v>39051</c:v>
                </c:pt>
                <c:pt idx="335">
                  <c:v>39082</c:v>
                </c:pt>
                <c:pt idx="336">
                  <c:v>39113</c:v>
                </c:pt>
                <c:pt idx="337">
                  <c:v>39141</c:v>
                </c:pt>
                <c:pt idx="338">
                  <c:v>39172</c:v>
                </c:pt>
                <c:pt idx="339">
                  <c:v>39202</c:v>
                </c:pt>
                <c:pt idx="340">
                  <c:v>39233</c:v>
                </c:pt>
                <c:pt idx="341">
                  <c:v>39263</c:v>
                </c:pt>
                <c:pt idx="342">
                  <c:v>39294</c:v>
                </c:pt>
                <c:pt idx="343">
                  <c:v>39325</c:v>
                </c:pt>
                <c:pt idx="344">
                  <c:v>39355</c:v>
                </c:pt>
                <c:pt idx="345">
                  <c:v>39386</c:v>
                </c:pt>
                <c:pt idx="346">
                  <c:v>39416</c:v>
                </c:pt>
                <c:pt idx="347">
                  <c:v>39447</c:v>
                </c:pt>
                <c:pt idx="348">
                  <c:v>39478</c:v>
                </c:pt>
                <c:pt idx="349">
                  <c:v>39507</c:v>
                </c:pt>
                <c:pt idx="350">
                  <c:v>39538</c:v>
                </c:pt>
                <c:pt idx="351">
                  <c:v>39568</c:v>
                </c:pt>
                <c:pt idx="352">
                  <c:v>39599</c:v>
                </c:pt>
                <c:pt idx="353">
                  <c:v>39629</c:v>
                </c:pt>
                <c:pt idx="354">
                  <c:v>39660</c:v>
                </c:pt>
                <c:pt idx="355">
                  <c:v>39691</c:v>
                </c:pt>
                <c:pt idx="356">
                  <c:v>39721</c:v>
                </c:pt>
                <c:pt idx="357">
                  <c:v>39752</c:v>
                </c:pt>
                <c:pt idx="358">
                  <c:v>39782</c:v>
                </c:pt>
                <c:pt idx="359">
                  <c:v>39813</c:v>
                </c:pt>
                <c:pt idx="360">
                  <c:v>39844</c:v>
                </c:pt>
                <c:pt idx="361">
                  <c:v>39872</c:v>
                </c:pt>
                <c:pt idx="362">
                  <c:v>39903</c:v>
                </c:pt>
                <c:pt idx="363">
                  <c:v>39933</c:v>
                </c:pt>
                <c:pt idx="364">
                  <c:v>39964</c:v>
                </c:pt>
                <c:pt idx="365">
                  <c:v>39994</c:v>
                </c:pt>
                <c:pt idx="366">
                  <c:v>40025</c:v>
                </c:pt>
                <c:pt idx="367">
                  <c:v>40056</c:v>
                </c:pt>
                <c:pt idx="368">
                  <c:v>40086</c:v>
                </c:pt>
                <c:pt idx="369">
                  <c:v>40117</c:v>
                </c:pt>
                <c:pt idx="370">
                  <c:v>40147</c:v>
                </c:pt>
                <c:pt idx="371">
                  <c:v>40178</c:v>
                </c:pt>
                <c:pt idx="372">
                  <c:v>40209</c:v>
                </c:pt>
                <c:pt idx="373">
                  <c:v>40237</c:v>
                </c:pt>
                <c:pt idx="374">
                  <c:v>40268</c:v>
                </c:pt>
                <c:pt idx="375">
                  <c:v>40298</c:v>
                </c:pt>
                <c:pt idx="376">
                  <c:v>40329</c:v>
                </c:pt>
                <c:pt idx="377">
                  <c:v>40359</c:v>
                </c:pt>
                <c:pt idx="378">
                  <c:v>40390</c:v>
                </c:pt>
                <c:pt idx="379">
                  <c:v>40421</c:v>
                </c:pt>
                <c:pt idx="380">
                  <c:v>40451</c:v>
                </c:pt>
                <c:pt idx="381">
                  <c:v>40482</c:v>
                </c:pt>
                <c:pt idx="382">
                  <c:v>40512</c:v>
                </c:pt>
                <c:pt idx="383">
                  <c:v>40543</c:v>
                </c:pt>
                <c:pt idx="384">
                  <c:v>40574</c:v>
                </c:pt>
                <c:pt idx="385">
                  <c:v>40602</c:v>
                </c:pt>
                <c:pt idx="386">
                  <c:v>40633</c:v>
                </c:pt>
                <c:pt idx="387">
                  <c:v>40663</c:v>
                </c:pt>
                <c:pt idx="388">
                  <c:v>40694</c:v>
                </c:pt>
                <c:pt idx="389">
                  <c:v>40724</c:v>
                </c:pt>
                <c:pt idx="390">
                  <c:v>40755</c:v>
                </c:pt>
                <c:pt idx="391">
                  <c:v>40786</c:v>
                </c:pt>
                <c:pt idx="392">
                  <c:v>40816</c:v>
                </c:pt>
                <c:pt idx="393">
                  <c:v>40847</c:v>
                </c:pt>
                <c:pt idx="394">
                  <c:v>40877</c:v>
                </c:pt>
                <c:pt idx="395">
                  <c:v>40908</c:v>
                </c:pt>
                <c:pt idx="396">
                  <c:v>40939</c:v>
                </c:pt>
                <c:pt idx="397">
                  <c:v>40968</c:v>
                </c:pt>
                <c:pt idx="398">
                  <c:v>40999</c:v>
                </c:pt>
                <c:pt idx="399">
                  <c:v>41029</c:v>
                </c:pt>
                <c:pt idx="400">
                  <c:v>41060</c:v>
                </c:pt>
                <c:pt idx="401">
                  <c:v>41090</c:v>
                </c:pt>
                <c:pt idx="402">
                  <c:v>41121</c:v>
                </c:pt>
                <c:pt idx="403">
                  <c:v>41152</c:v>
                </c:pt>
                <c:pt idx="404">
                  <c:v>41182</c:v>
                </c:pt>
                <c:pt idx="405">
                  <c:v>41213</c:v>
                </c:pt>
                <c:pt idx="406">
                  <c:v>41243</c:v>
                </c:pt>
                <c:pt idx="407">
                  <c:v>41274</c:v>
                </c:pt>
                <c:pt idx="408">
                  <c:v>41305</c:v>
                </c:pt>
                <c:pt idx="409">
                  <c:v>41333</c:v>
                </c:pt>
                <c:pt idx="410">
                  <c:v>41364</c:v>
                </c:pt>
                <c:pt idx="411">
                  <c:v>41394</c:v>
                </c:pt>
                <c:pt idx="412">
                  <c:v>41425</c:v>
                </c:pt>
                <c:pt idx="413">
                  <c:v>41455</c:v>
                </c:pt>
                <c:pt idx="414">
                  <c:v>41486</c:v>
                </c:pt>
                <c:pt idx="415">
                  <c:v>41517</c:v>
                </c:pt>
                <c:pt idx="416">
                  <c:v>41547</c:v>
                </c:pt>
                <c:pt idx="417">
                  <c:v>41578</c:v>
                </c:pt>
                <c:pt idx="418">
                  <c:v>41608</c:v>
                </c:pt>
                <c:pt idx="419">
                  <c:v>41639</c:v>
                </c:pt>
                <c:pt idx="420">
                  <c:v>41670</c:v>
                </c:pt>
                <c:pt idx="421">
                  <c:v>41698</c:v>
                </c:pt>
                <c:pt idx="422">
                  <c:v>41729</c:v>
                </c:pt>
                <c:pt idx="423">
                  <c:v>41759</c:v>
                </c:pt>
                <c:pt idx="424">
                  <c:v>41790</c:v>
                </c:pt>
                <c:pt idx="425">
                  <c:v>41820</c:v>
                </c:pt>
                <c:pt idx="426">
                  <c:v>41851</c:v>
                </c:pt>
                <c:pt idx="427">
                  <c:v>41882</c:v>
                </c:pt>
                <c:pt idx="428">
                  <c:v>41912</c:v>
                </c:pt>
                <c:pt idx="429">
                  <c:v>41943</c:v>
                </c:pt>
                <c:pt idx="430">
                  <c:v>41973</c:v>
                </c:pt>
                <c:pt idx="431">
                  <c:v>42004</c:v>
                </c:pt>
                <c:pt idx="432">
                  <c:v>42035</c:v>
                </c:pt>
                <c:pt idx="433">
                  <c:v>42063</c:v>
                </c:pt>
                <c:pt idx="434">
                  <c:v>42094</c:v>
                </c:pt>
                <c:pt idx="435">
                  <c:v>42124</c:v>
                </c:pt>
                <c:pt idx="436">
                  <c:v>42155</c:v>
                </c:pt>
                <c:pt idx="437">
                  <c:v>42185</c:v>
                </c:pt>
                <c:pt idx="438">
                  <c:v>42216</c:v>
                </c:pt>
                <c:pt idx="439">
                  <c:v>42247</c:v>
                </c:pt>
                <c:pt idx="440">
                  <c:v>42277</c:v>
                </c:pt>
                <c:pt idx="441">
                  <c:v>42308</c:v>
                </c:pt>
                <c:pt idx="442">
                  <c:v>42338</c:v>
                </c:pt>
                <c:pt idx="443">
                  <c:v>42369</c:v>
                </c:pt>
                <c:pt idx="444">
                  <c:v>42400</c:v>
                </c:pt>
                <c:pt idx="445">
                  <c:v>42429</c:v>
                </c:pt>
                <c:pt idx="446">
                  <c:v>42460</c:v>
                </c:pt>
                <c:pt idx="447">
                  <c:v>42490</c:v>
                </c:pt>
                <c:pt idx="448">
                  <c:v>42521</c:v>
                </c:pt>
                <c:pt idx="449">
                  <c:v>42551</c:v>
                </c:pt>
                <c:pt idx="450">
                  <c:v>42582</c:v>
                </c:pt>
                <c:pt idx="451">
                  <c:v>42613</c:v>
                </c:pt>
                <c:pt idx="452">
                  <c:v>42643</c:v>
                </c:pt>
                <c:pt idx="453">
                  <c:v>42674</c:v>
                </c:pt>
                <c:pt idx="454">
                  <c:v>42704</c:v>
                </c:pt>
                <c:pt idx="455">
                  <c:v>42735</c:v>
                </c:pt>
                <c:pt idx="456">
                  <c:v>42766</c:v>
                </c:pt>
                <c:pt idx="457">
                  <c:v>42794</c:v>
                </c:pt>
                <c:pt idx="458">
                  <c:v>42825</c:v>
                </c:pt>
                <c:pt idx="459">
                  <c:v>42855</c:v>
                </c:pt>
                <c:pt idx="460">
                  <c:v>42886</c:v>
                </c:pt>
                <c:pt idx="461">
                  <c:v>42916</c:v>
                </c:pt>
                <c:pt idx="462">
                  <c:v>42947</c:v>
                </c:pt>
                <c:pt idx="463">
                  <c:v>42978</c:v>
                </c:pt>
                <c:pt idx="464">
                  <c:v>43008</c:v>
                </c:pt>
                <c:pt idx="465">
                  <c:v>43039</c:v>
                </c:pt>
                <c:pt idx="466">
                  <c:v>43069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</c:numCache>
            </c:numRef>
          </c:cat>
          <c:val>
            <c:numRef>
              <c:f>Summary!$Q$10:$Q$837</c:f>
              <c:numCache>
                <c:formatCode>General</c:formatCode>
                <c:ptCount val="82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6DE-45B2-8A88-00566AB658C5}"/>
            </c:ext>
          </c:extLst>
        </c:ser>
        <c:ser>
          <c:idx val="3"/>
          <c:order val="3"/>
          <c:tx>
            <c:strRef>
              <c:f>Summary!$R$9</c:f>
              <c:strCache>
                <c:ptCount val="1"/>
                <c:pt idx="0">
                  <c:v>#N/A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Summary!$N$10:$N$837</c:f>
              <c:numCache>
                <c:formatCode>d\-mmm\-yy</c:formatCode>
                <c:ptCount val="828"/>
                <c:pt idx="0">
                  <c:v>28856</c:v>
                </c:pt>
                <c:pt idx="1">
                  <c:v>28914</c:v>
                </c:pt>
                <c:pt idx="2">
                  <c:v>28945</c:v>
                </c:pt>
                <c:pt idx="3">
                  <c:v>28975</c:v>
                </c:pt>
                <c:pt idx="4">
                  <c:v>29006</c:v>
                </c:pt>
                <c:pt idx="5">
                  <c:v>29036</c:v>
                </c:pt>
                <c:pt idx="6">
                  <c:v>29067</c:v>
                </c:pt>
                <c:pt idx="7">
                  <c:v>29098</c:v>
                </c:pt>
                <c:pt idx="8">
                  <c:v>29128</c:v>
                </c:pt>
                <c:pt idx="9">
                  <c:v>29159</c:v>
                </c:pt>
                <c:pt idx="10">
                  <c:v>29189</c:v>
                </c:pt>
                <c:pt idx="11">
                  <c:v>29220</c:v>
                </c:pt>
                <c:pt idx="12">
                  <c:v>29251</c:v>
                </c:pt>
                <c:pt idx="13">
                  <c:v>29280</c:v>
                </c:pt>
                <c:pt idx="14">
                  <c:v>29311</c:v>
                </c:pt>
                <c:pt idx="15">
                  <c:v>29341</c:v>
                </c:pt>
                <c:pt idx="16">
                  <c:v>29372</c:v>
                </c:pt>
                <c:pt idx="17">
                  <c:v>29402</c:v>
                </c:pt>
                <c:pt idx="18">
                  <c:v>29433</c:v>
                </c:pt>
                <c:pt idx="19">
                  <c:v>29464</c:v>
                </c:pt>
                <c:pt idx="20">
                  <c:v>29494</c:v>
                </c:pt>
                <c:pt idx="21">
                  <c:v>29525</c:v>
                </c:pt>
                <c:pt idx="22">
                  <c:v>29555</c:v>
                </c:pt>
                <c:pt idx="23">
                  <c:v>29586</c:v>
                </c:pt>
                <c:pt idx="24">
                  <c:v>29617</c:v>
                </c:pt>
                <c:pt idx="25">
                  <c:v>29645</c:v>
                </c:pt>
                <c:pt idx="26">
                  <c:v>29676</c:v>
                </c:pt>
                <c:pt idx="27">
                  <c:v>29706</c:v>
                </c:pt>
                <c:pt idx="28">
                  <c:v>29737</c:v>
                </c:pt>
                <c:pt idx="29">
                  <c:v>29767</c:v>
                </c:pt>
                <c:pt idx="30">
                  <c:v>29798</c:v>
                </c:pt>
                <c:pt idx="31">
                  <c:v>29829</c:v>
                </c:pt>
                <c:pt idx="32">
                  <c:v>29859</c:v>
                </c:pt>
                <c:pt idx="33">
                  <c:v>29890</c:v>
                </c:pt>
                <c:pt idx="34">
                  <c:v>29920</c:v>
                </c:pt>
                <c:pt idx="35">
                  <c:v>29951</c:v>
                </c:pt>
                <c:pt idx="36">
                  <c:v>29982</c:v>
                </c:pt>
                <c:pt idx="37">
                  <c:v>30010</c:v>
                </c:pt>
                <c:pt idx="38">
                  <c:v>30041</c:v>
                </c:pt>
                <c:pt idx="39">
                  <c:v>30071</c:v>
                </c:pt>
                <c:pt idx="40">
                  <c:v>30102</c:v>
                </c:pt>
                <c:pt idx="41">
                  <c:v>30132</c:v>
                </c:pt>
                <c:pt idx="42">
                  <c:v>30163</c:v>
                </c:pt>
                <c:pt idx="43">
                  <c:v>30194</c:v>
                </c:pt>
                <c:pt idx="44">
                  <c:v>30224</c:v>
                </c:pt>
                <c:pt idx="45">
                  <c:v>30255</c:v>
                </c:pt>
                <c:pt idx="46">
                  <c:v>30285</c:v>
                </c:pt>
                <c:pt idx="47">
                  <c:v>30316</c:v>
                </c:pt>
                <c:pt idx="48">
                  <c:v>30347</c:v>
                </c:pt>
                <c:pt idx="49">
                  <c:v>30375</c:v>
                </c:pt>
                <c:pt idx="50">
                  <c:v>30406</c:v>
                </c:pt>
                <c:pt idx="51">
                  <c:v>30436</c:v>
                </c:pt>
                <c:pt idx="52">
                  <c:v>30467</c:v>
                </c:pt>
                <c:pt idx="53">
                  <c:v>30497</c:v>
                </c:pt>
                <c:pt idx="54">
                  <c:v>30528</c:v>
                </c:pt>
                <c:pt idx="55">
                  <c:v>30559</c:v>
                </c:pt>
                <c:pt idx="56">
                  <c:v>30589</c:v>
                </c:pt>
                <c:pt idx="57">
                  <c:v>30620</c:v>
                </c:pt>
                <c:pt idx="58">
                  <c:v>30650</c:v>
                </c:pt>
                <c:pt idx="59">
                  <c:v>30681</c:v>
                </c:pt>
                <c:pt idx="60">
                  <c:v>30712</c:v>
                </c:pt>
                <c:pt idx="61">
                  <c:v>30741</c:v>
                </c:pt>
                <c:pt idx="62">
                  <c:v>30772</c:v>
                </c:pt>
                <c:pt idx="63">
                  <c:v>30802</c:v>
                </c:pt>
                <c:pt idx="64">
                  <c:v>30833</c:v>
                </c:pt>
                <c:pt idx="65">
                  <c:v>30863</c:v>
                </c:pt>
                <c:pt idx="66">
                  <c:v>30894</c:v>
                </c:pt>
                <c:pt idx="67">
                  <c:v>30925</c:v>
                </c:pt>
                <c:pt idx="68">
                  <c:v>30955</c:v>
                </c:pt>
                <c:pt idx="69">
                  <c:v>30986</c:v>
                </c:pt>
                <c:pt idx="70">
                  <c:v>31016</c:v>
                </c:pt>
                <c:pt idx="71">
                  <c:v>31047</c:v>
                </c:pt>
                <c:pt idx="72">
                  <c:v>31078</c:v>
                </c:pt>
                <c:pt idx="73">
                  <c:v>31106</c:v>
                </c:pt>
                <c:pt idx="74">
                  <c:v>31137</c:v>
                </c:pt>
                <c:pt idx="75">
                  <c:v>31167</c:v>
                </c:pt>
                <c:pt idx="76">
                  <c:v>31198</c:v>
                </c:pt>
                <c:pt idx="77">
                  <c:v>31228</c:v>
                </c:pt>
                <c:pt idx="78">
                  <c:v>31259</c:v>
                </c:pt>
                <c:pt idx="79">
                  <c:v>31290</c:v>
                </c:pt>
                <c:pt idx="80">
                  <c:v>31320</c:v>
                </c:pt>
                <c:pt idx="81">
                  <c:v>31351</c:v>
                </c:pt>
                <c:pt idx="82">
                  <c:v>31381</c:v>
                </c:pt>
                <c:pt idx="83">
                  <c:v>31412</c:v>
                </c:pt>
                <c:pt idx="84">
                  <c:v>31443</c:v>
                </c:pt>
                <c:pt idx="85">
                  <c:v>31471</c:v>
                </c:pt>
                <c:pt idx="86">
                  <c:v>31502</c:v>
                </c:pt>
                <c:pt idx="87">
                  <c:v>31532</c:v>
                </c:pt>
                <c:pt idx="88">
                  <c:v>31563</c:v>
                </c:pt>
                <c:pt idx="89">
                  <c:v>31593</c:v>
                </c:pt>
                <c:pt idx="90">
                  <c:v>31624</c:v>
                </c:pt>
                <c:pt idx="91">
                  <c:v>31655</c:v>
                </c:pt>
                <c:pt idx="92">
                  <c:v>31685</c:v>
                </c:pt>
                <c:pt idx="93">
                  <c:v>31716</c:v>
                </c:pt>
                <c:pt idx="94">
                  <c:v>31746</c:v>
                </c:pt>
                <c:pt idx="95">
                  <c:v>31777</c:v>
                </c:pt>
                <c:pt idx="96">
                  <c:v>31808</c:v>
                </c:pt>
                <c:pt idx="97">
                  <c:v>31836</c:v>
                </c:pt>
                <c:pt idx="98">
                  <c:v>31867</c:v>
                </c:pt>
                <c:pt idx="99">
                  <c:v>31897</c:v>
                </c:pt>
                <c:pt idx="100">
                  <c:v>31928</c:v>
                </c:pt>
                <c:pt idx="101">
                  <c:v>31958</c:v>
                </c:pt>
                <c:pt idx="102">
                  <c:v>31989</c:v>
                </c:pt>
                <c:pt idx="103">
                  <c:v>32020</c:v>
                </c:pt>
                <c:pt idx="104">
                  <c:v>32050</c:v>
                </c:pt>
                <c:pt idx="105">
                  <c:v>32081</c:v>
                </c:pt>
                <c:pt idx="106">
                  <c:v>32111</c:v>
                </c:pt>
                <c:pt idx="107">
                  <c:v>32142</c:v>
                </c:pt>
                <c:pt idx="108">
                  <c:v>32173</c:v>
                </c:pt>
                <c:pt idx="109">
                  <c:v>32202</c:v>
                </c:pt>
                <c:pt idx="110">
                  <c:v>32233</c:v>
                </c:pt>
                <c:pt idx="111">
                  <c:v>32263</c:v>
                </c:pt>
                <c:pt idx="112">
                  <c:v>32294</c:v>
                </c:pt>
                <c:pt idx="113">
                  <c:v>32324</c:v>
                </c:pt>
                <c:pt idx="114">
                  <c:v>32355</c:v>
                </c:pt>
                <c:pt idx="115">
                  <c:v>32386</c:v>
                </c:pt>
                <c:pt idx="116">
                  <c:v>32416</c:v>
                </c:pt>
                <c:pt idx="117">
                  <c:v>32447</c:v>
                </c:pt>
                <c:pt idx="118">
                  <c:v>32477</c:v>
                </c:pt>
                <c:pt idx="119">
                  <c:v>32508</c:v>
                </c:pt>
                <c:pt idx="120">
                  <c:v>32539</c:v>
                </c:pt>
                <c:pt idx="121">
                  <c:v>32567</c:v>
                </c:pt>
                <c:pt idx="122">
                  <c:v>32598</c:v>
                </c:pt>
                <c:pt idx="123">
                  <c:v>32628</c:v>
                </c:pt>
                <c:pt idx="124">
                  <c:v>32659</c:v>
                </c:pt>
                <c:pt idx="125">
                  <c:v>32689</c:v>
                </c:pt>
                <c:pt idx="126">
                  <c:v>32720</c:v>
                </c:pt>
                <c:pt idx="127">
                  <c:v>32751</c:v>
                </c:pt>
                <c:pt idx="128">
                  <c:v>32781</c:v>
                </c:pt>
                <c:pt idx="129">
                  <c:v>32812</c:v>
                </c:pt>
                <c:pt idx="130">
                  <c:v>32842</c:v>
                </c:pt>
                <c:pt idx="131">
                  <c:v>32873</c:v>
                </c:pt>
                <c:pt idx="132">
                  <c:v>32904</c:v>
                </c:pt>
                <c:pt idx="133">
                  <c:v>32932</c:v>
                </c:pt>
                <c:pt idx="134">
                  <c:v>32963</c:v>
                </c:pt>
                <c:pt idx="135">
                  <c:v>32993</c:v>
                </c:pt>
                <c:pt idx="136">
                  <c:v>33024</c:v>
                </c:pt>
                <c:pt idx="137">
                  <c:v>33054</c:v>
                </c:pt>
                <c:pt idx="138">
                  <c:v>33085</c:v>
                </c:pt>
                <c:pt idx="139">
                  <c:v>33116</c:v>
                </c:pt>
                <c:pt idx="140">
                  <c:v>33146</c:v>
                </c:pt>
                <c:pt idx="141">
                  <c:v>33177</c:v>
                </c:pt>
                <c:pt idx="142">
                  <c:v>33207</c:v>
                </c:pt>
                <c:pt idx="143">
                  <c:v>33238</c:v>
                </c:pt>
                <c:pt idx="144">
                  <c:v>33269</c:v>
                </c:pt>
                <c:pt idx="145">
                  <c:v>33297</c:v>
                </c:pt>
                <c:pt idx="146">
                  <c:v>33328</c:v>
                </c:pt>
                <c:pt idx="147">
                  <c:v>33358</c:v>
                </c:pt>
                <c:pt idx="148">
                  <c:v>33389</c:v>
                </c:pt>
                <c:pt idx="149">
                  <c:v>33419</c:v>
                </c:pt>
                <c:pt idx="150">
                  <c:v>33450</c:v>
                </c:pt>
                <c:pt idx="151">
                  <c:v>33481</c:v>
                </c:pt>
                <c:pt idx="152">
                  <c:v>33511</c:v>
                </c:pt>
                <c:pt idx="153">
                  <c:v>33542</c:v>
                </c:pt>
                <c:pt idx="154">
                  <c:v>33572</c:v>
                </c:pt>
                <c:pt idx="155">
                  <c:v>33603</c:v>
                </c:pt>
                <c:pt idx="156">
                  <c:v>33634</c:v>
                </c:pt>
                <c:pt idx="157">
                  <c:v>33663</c:v>
                </c:pt>
                <c:pt idx="158">
                  <c:v>33694</c:v>
                </c:pt>
                <c:pt idx="159">
                  <c:v>33724</c:v>
                </c:pt>
                <c:pt idx="160">
                  <c:v>33755</c:v>
                </c:pt>
                <c:pt idx="161">
                  <c:v>33785</c:v>
                </c:pt>
                <c:pt idx="162">
                  <c:v>33816</c:v>
                </c:pt>
                <c:pt idx="163">
                  <c:v>33847</c:v>
                </c:pt>
                <c:pt idx="164">
                  <c:v>33877</c:v>
                </c:pt>
                <c:pt idx="165">
                  <c:v>33908</c:v>
                </c:pt>
                <c:pt idx="166">
                  <c:v>33938</c:v>
                </c:pt>
                <c:pt idx="167">
                  <c:v>33969</c:v>
                </c:pt>
                <c:pt idx="168">
                  <c:v>34000</c:v>
                </c:pt>
                <c:pt idx="169">
                  <c:v>34028</c:v>
                </c:pt>
                <c:pt idx="170">
                  <c:v>34059</c:v>
                </c:pt>
                <c:pt idx="171">
                  <c:v>34089</c:v>
                </c:pt>
                <c:pt idx="172">
                  <c:v>34120</c:v>
                </c:pt>
                <c:pt idx="173">
                  <c:v>34150</c:v>
                </c:pt>
                <c:pt idx="174">
                  <c:v>34181</c:v>
                </c:pt>
                <c:pt idx="175">
                  <c:v>34212</c:v>
                </c:pt>
                <c:pt idx="176">
                  <c:v>34242</c:v>
                </c:pt>
                <c:pt idx="177">
                  <c:v>34273</c:v>
                </c:pt>
                <c:pt idx="178">
                  <c:v>34303</c:v>
                </c:pt>
                <c:pt idx="179">
                  <c:v>34334</c:v>
                </c:pt>
                <c:pt idx="180">
                  <c:v>34365</c:v>
                </c:pt>
                <c:pt idx="181">
                  <c:v>34393</c:v>
                </c:pt>
                <c:pt idx="182">
                  <c:v>34424</c:v>
                </c:pt>
                <c:pt idx="183">
                  <c:v>34454</c:v>
                </c:pt>
                <c:pt idx="184">
                  <c:v>34485</c:v>
                </c:pt>
                <c:pt idx="185">
                  <c:v>34515</c:v>
                </c:pt>
                <c:pt idx="186">
                  <c:v>34546</c:v>
                </c:pt>
                <c:pt idx="187">
                  <c:v>34577</c:v>
                </c:pt>
                <c:pt idx="188">
                  <c:v>34607</c:v>
                </c:pt>
                <c:pt idx="189">
                  <c:v>34638</c:v>
                </c:pt>
                <c:pt idx="190">
                  <c:v>34668</c:v>
                </c:pt>
                <c:pt idx="191">
                  <c:v>34699</c:v>
                </c:pt>
                <c:pt idx="192">
                  <c:v>34730</c:v>
                </c:pt>
                <c:pt idx="193">
                  <c:v>34758</c:v>
                </c:pt>
                <c:pt idx="194">
                  <c:v>34789</c:v>
                </c:pt>
                <c:pt idx="195">
                  <c:v>34819</c:v>
                </c:pt>
                <c:pt idx="196">
                  <c:v>34850</c:v>
                </c:pt>
                <c:pt idx="197">
                  <c:v>34880</c:v>
                </c:pt>
                <c:pt idx="198">
                  <c:v>34911</c:v>
                </c:pt>
                <c:pt idx="199">
                  <c:v>34942</c:v>
                </c:pt>
                <c:pt idx="200">
                  <c:v>34972</c:v>
                </c:pt>
                <c:pt idx="201">
                  <c:v>35003</c:v>
                </c:pt>
                <c:pt idx="202">
                  <c:v>35033</c:v>
                </c:pt>
                <c:pt idx="203">
                  <c:v>35064</c:v>
                </c:pt>
                <c:pt idx="204">
                  <c:v>35095</c:v>
                </c:pt>
                <c:pt idx="205">
                  <c:v>35124</c:v>
                </c:pt>
                <c:pt idx="206">
                  <c:v>35155</c:v>
                </c:pt>
                <c:pt idx="207">
                  <c:v>35185</c:v>
                </c:pt>
                <c:pt idx="208">
                  <c:v>35216</c:v>
                </c:pt>
                <c:pt idx="209">
                  <c:v>35246</c:v>
                </c:pt>
                <c:pt idx="210">
                  <c:v>35277</c:v>
                </c:pt>
                <c:pt idx="211">
                  <c:v>35308</c:v>
                </c:pt>
                <c:pt idx="212">
                  <c:v>35338</c:v>
                </c:pt>
                <c:pt idx="213">
                  <c:v>35369</c:v>
                </c:pt>
                <c:pt idx="214">
                  <c:v>35399</c:v>
                </c:pt>
                <c:pt idx="215">
                  <c:v>35430</c:v>
                </c:pt>
                <c:pt idx="216">
                  <c:v>35461</c:v>
                </c:pt>
                <c:pt idx="217">
                  <c:v>35489</c:v>
                </c:pt>
                <c:pt idx="218">
                  <c:v>35520</c:v>
                </c:pt>
                <c:pt idx="219">
                  <c:v>35550</c:v>
                </c:pt>
                <c:pt idx="220">
                  <c:v>35581</c:v>
                </c:pt>
                <c:pt idx="221">
                  <c:v>35611</c:v>
                </c:pt>
                <c:pt idx="222">
                  <c:v>35642</c:v>
                </c:pt>
                <c:pt idx="223">
                  <c:v>35673</c:v>
                </c:pt>
                <c:pt idx="224">
                  <c:v>35703</c:v>
                </c:pt>
                <c:pt idx="225">
                  <c:v>35734</c:v>
                </c:pt>
                <c:pt idx="226">
                  <c:v>35764</c:v>
                </c:pt>
                <c:pt idx="227">
                  <c:v>35795</c:v>
                </c:pt>
                <c:pt idx="228">
                  <c:v>35826</c:v>
                </c:pt>
                <c:pt idx="229">
                  <c:v>35854</c:v>
                </c:pt>
                <c:pt idx="230">
                  <c:v>35885</c:v>
                </c:pt>
                <c:pt idx="231">
                  <c:v>35915</c:v>
                </c:pt>
                <c:pt idx="232">
                  <c:v>35946</c:v>
                </c:pt>
                <c:pt idx="233">
                  <c:v>35976</c:v>
                </c:pt>
                <c:pt idx="234">
                  <c:v>36007</c:v>
                </c:pt>
                <c:pt idx="235">
                  <c:v>36038</c:v>
                </c:pt>
                <c:pt idx="236">
                  <c:v>36068</c:v>
                </c:pt>
                <c:pt idx="237">
                  <c:v>36099</c:v>
                </c:pt>
                <c:pt idx="238">
                  <c:v>36129</c:v>
                </c:pt>
                <c:pt idx="239">
                  <c:v>36160</c:v>
                </c:pt>
                <c:pt idx="240">
                  <c:v>36191</c:v>
                </c:pt>
                <c:pt idx="241">
                  <c:v>36219</c:v>
                </c:pt>
                <c:pt idx="242">
                  <c:v>36250</c:v>
                </c:pt>
                <c:pt idx="243">
                  <c:v>36280</c:v>
                </c:pt>
                <c:pt idx="244">
                  <c:v>36311</c:v>
                </c:pt>
                <c:pt idx="245">
                  <c:v>36341</c:v>
                </c:pt>
                <c:pt idx="246">
                  <c:v>36372</c:v>
                </c:pt>
                <c:pt idx="247">
                  <c:v>36403</c:v>
                </c:pt>
                <c:pt idx="248">
                  <c:v>36433</c:v>
                </c:pt>
                <c:pt idx="249">
                  <c:v>36464</c:v>
                </c:pt>
                <c:pt idx="250">
                  <c:v>36494</c:v>
                </c:pt>
                <c:pt idx="251">
                  <c:v>36525</c:v>
                </c:pt>
                <c:pt idx="252">
                  <c:v>36556</c:v>
                </c:pt>
                <c:pt idx="253">
                  <c:v>36585</c:v>
                </c:pt>
                <c:pt idx="254">
                  <c:v>36616</c:v>
                </c:pt>
                <c:pt idx="255">
                  <c:v>36646</c:v>
                </c:pt>
                <c:pt idx="256">
                  <c:v>36677</c:v>
                </c:pt>
                <c:pt idx="257">
                  <c:v>36707</c:v>
                </c:pt>
                <c:pt idx="258">
                  <c:v>36738</c:v>
                </c:pt>
                <c:pt idx="259">
                  <c:v>36769</c:v>
                </c:pt>
                <c:pt idx="260">
                  <c:v>36799</c:v>
                </c:pt>
                <c:pt idx="261">
                  <c:v>36830</c:v>
                </c:pt>
                <c:pt idx="262">
                  <c:v>36860</c:v>
                </c:pt>
                <c:pt idx="263">
                  <c:v>36891</c:v>
                </c:pt>
                <c:pt idx="264">
                  <c:v>36922</c:v>
                </c:pt>
                <c:pt idx="265">
                  <c:v>36950</c:v>
                </c:pt>
                <c:pt idx="266">
                  <c:v>36981</c:v>
                </c:pt>
                <c:pt idx="267">
                  <c:v>37011</c:v>
                </c:pt>
                <c:pt idx="268">
                  <c:v>37042</c:v>
                </c:pt>
                <c:pt idx="269">
                  <c:v>37072</c:v>
                </c:pt>
                <c:pt idx="270">
                  <c:v>37103</c:v>
                </c:pt>
                <c:pt idx="271">
                  <c:v>37134</c:v>
                </c:pt>
                <c:pt idx="272">
                  <c:v>37164</c:v>
                </c:pt>
                <c:pt idx="273">
                  <c:v>37195</c:v>
                </c:pt>
                <c:pt idx="274">
                  <c:v>37225</c:v>
                </c:pt>
                <c:pt idx="275">
                  <c:v>37256</c:v>
                </c:pt>
                <c:pt idx="276">
                  <c:v>37287</c:v>
                </c:pt>
                <c:pt idx="277">
                  <c:v>37315</c:v>
                </c:pt>
                <c:pt idx="278">
                  <c:v>37346</c:v>
                </c:pt>
                <c:pt idx="279">
                  <c:v>37376</c:v>
                </c:pt>
                <c:pt idx="280">
                  <c:v>37407</c:v>
                </c:pt>
                <c:pt idx="281">
                  <c:v>37437</c:v>
                </c:pt>
                <c:pt idx="282">
                  <c:v>37468</c:v>
                </c:pt>
                <c:pt idx="283">
                  <c:v>37499</c:v>
                </c:pt>
                <c:pt idx="284">
                  <c:v>37529</c:v>
                </c:pt>
                <c:pt idx="285">
                  <c:v>37560</c:v>
                </c:pt>
                <c:pt idx="286">
                  <c:v>37590</c:v>
                </c:pt>
                <c:pt idx="287">
                  <c:v>37621</c:v>
                </c:pt>
                <c:pt idx="288">
                  <c:v>37652</c:v>
                </c:pt>
                <c:pt idx="289">
                  <c:v>37680</c:v>
                </c:pt>
                <c:pt idx="290">
                  <c:v>37711</c:v>
                </c:pt>
                <c:pt idx="291">
                  <c:v>37741</c:v>
                </c:pt>
                <c:pt idx="292">
                  <c:v>37772</c:v>
                </c:pt>
                <c:pt idx="293">
                  <c:v>37802</c:v>
                </c:pt>
                <c:pt idx="294">
                  <c:v>37833</c:v>
                </c:pt>
                <c:pt idx="295">
                  <c:v>37864</c:v>
                </c:pt>
                <c:pt idx="296">
                  <c:v>37894</c:v>
                </c:pt>
                <c:pt idx="297">
                  <c:v>37925</c:v>
                </c:pt>
                <c:pt idx="298">
                  <c:v>37955</c:v>
                </c:pt>
                <c:pt idx="299">
                  <c:v>37986</c:v>
                </c:pt>
                <c:pt idx="300">
                  <c:v>38017</c:v>
                </c:pt>
                <c:pt idx="301">
                  <c:v>38046</c:v>
                </c:pt>
                <c:pt idx="302">
                  <c:v>38077</c:v>
                </c:pt>
                <c:pt idx="303">
                  <c:v>38107</c:v>
                </c:pt>
                <c:pt idx="304">
                  <c:v>38138</c:v>
                </c:pt>
                <c:pt idx="305">
                  <c:v>38168</c:v>
                </c:pt>
                <c:pt idx="306">
                  <c:v>38199</c:v>
                </c:pt>
                <c:pt idx="307">
                  <c:v>38230</c:v>
                </c:pt>
                <c:pt idx="308">
                  <c:v>38260</c:v>
                </c:pt>
                <c:pt idx="309">
                  <c:v>38291</c:v>
                </c:pt>
                <c:pt idx="310">
                  <c:v>38321</c:v>
                </c:pt>
                <c:pt idx="311">
                  <c:v>38352</c:v>
                </c:pt>
                <c:pt idx="312">
                  <c:v>38383</c:v>
                </c:pt>
                <c:pt idx="313">
                  <c:v>38411</c:v>
                </c:pt>
                <c:pt idx="314">
                  <c:v>38442</c:v>
                </c:pt>
                <c:pt idx="315">
                  <c:v>38472</c:v>
                </c:pt>
                <c:pt idx="316">
                  <c:v>38503</c:v>
                </c:pt>
                <c:pt idx="317">
                  <c:v>38533</c:v>
                </c:pt>
                <c:pt idx="318">
                  <c:v>38564</c:v>
                </c:pt>
                <c:pt idx="319">
                  <c:v>38595</c:v>
                </c:pt>
                <c:pt idx="320">
                  <c:v>38625</c:v>
                </c:pt>
                <c:pt idx="321">
                  <c:v>38656</c:v>
                </c:pt>
                <c:pt idx="322">
                  <c:v>38686</c:v>
                </c:pt>
                <c:pt idx="323">
                  <c:v>38717</c:v>
                </c:pt>
                <c:pt idx="324">
                  <c:v>38748</c:v>
                </c:pt>
                <c:pt idx="325">
                  <c:v>38776</c:v>
                </c:pt>
                <c:pt idx="326">
                  <c:v>38807</c:v>
                </c:pt>
                <c:pt idx="327">
                  <c:v>38837</c:v>
                </c:pt>
                <c:pt idx="328">
                  <c:v>38868</c:v>
                </c:pt>
                <c:pt idx="329">
                  <c:v>38898</c:v>
                </c:pt>
                <c:pt idx="330">
                  <c:v>38929</c:v>
                </c:pt>
                <c:pt idx="331">
                  <c:v>38960</c:v>
                </c:pt>
                <c:pt idx="332">
                  <c:v>38990</c:v>
                </c:pt>
                <c:pt idx="333">
                  <c:v>39021</c:v>
                </c:pt>
                <c:pt idx="334">
                  <c:v>39051</c:v>
                </c:pt>
                <c:pt idx="335">
                  <c:v>39082</c:v>
                </c:pt>
                <c:pt idx="336">
                  <c:v>39113</c:v>
                </c:pt>
                <c:pt idx="337">
                  <c:v>39141</c:v>
                </c:pt>
                <c:pt idx="338">
                  <c:v>39172</c:v>
                </c:pt>
                <c:pt idx="339">
                  <c:v>39202</c:v>
                </c:pt>
                <c:pt idx="340">
                  <c:v>39233</c:v>
                </c:pt>
                <c:pt idx="341">
                  <c:v>39263</c:v>
                </c:pt>
                <c:pt idx="342">
                  <c:v>39294</c:v>
                </c:pt>
                <c:pt idx="343">
                  <c:v>39325</c:v>
                </c:pt>
                <c:pt idx="344">
                  <c:v>39355</c:v>
                </c:pt>
                <c:pt idx="345">
                  <c:v>39386</c:v>
                </c:pt>
                <c:pt idx="346">
                  <c:v>39416</c:v>
                </c:pt>
                <c:pt idx="347">
                  <c:v>39447</c:v>
                </c:pt>
                <c:pt idx="348">
                  <c:v>39478</c:v>
                </c:pt>
                <c:pt idx="349">
                  <c:v>39507</c:v>
                </c:pt>
                <c:pt idx="350">
                  <c:v>39538</c:v>
                </c:pt>
                <c:pt idx="351">
                  <c:v>39568</c:v>
                </c:pt>
                <c:pt idx="352">
                  <c:v>39599</c:v>
                </c:pt>
                <c:pt idx="353">
                  <c:v>39629</c:v>
                </c:pt>
                <c:pt idx="354">
                  <c:v>39660</c:v>
                </c:pt>
                <c:pt idx="355">
                  <c:v>39691</c:v>
                </c:pt>
                <c:pt idx="356">
                  <c:v>39721</c:v>
                </c:pt>
                <c:pt idx="357">
                  <c:v>39752</c:v>
                </c:pt>
                <c:pt idx="358">
                  <c:v>39782</c:v>
                </c:pt>
                <c:pt idx="359">
                  <c:v>39813</c:v>
                </c:pt>
                <c:pt idx="360">
                  <c:v>39844</c:v>
                </c:pt>
                <c:pt idx="361">
                  <c:v>39872</c:v>
                </c:pt>
                <c:pt idx="362">
                  <c:v>39903</c:v>
                </c:pt>
                <c:pt idx="363">
                  <c:v>39933</c:v>
                </c:pt>
                <c:pt idx="364">
                  <c:v>39964</c:v>
                </c:pt>
                <c:pt idx="365">
                  <c:v>39994</c:v>
                </c:pt>
                <c:pt idx="366">
                  <c:v>40025</c:v>
                </c:pt>
                <c:pt idx="367">
                  <c:v>40056</c:v>
                </c:pt>
                <c:pt idx="368">
                  <c:v>40086</c:v>
                </c:pt>
                <c:pt idx="369">
                  <c:v>40117</c:v>
                </c:pt>
                <c:pt idx="370">
                  <c:v>40147</c:v>
                </c:pt>
                <c:pt idx="371">
                  <c:v>40178</c:v>
                </c:pt>
                <c:pt idx="372">
                  <c:v>40209</c:v>
                </c:pt>
                <c:pt idx="373">
                  <c:v>40237</c:v>
                </c:pt>
                <c:pt idx="374">
                  <c:v>40268</c:v>
                </c:pt>
                <c:pt idx="375">
                  <c:v>40298</c:v>
                </c:pt>
                <c:pt idx="376">
                  <c:v>40329</c:v>
                </c:pt>
                <c:pt idx="377">
                  <c:v>40359</c:v>
                </c:pt>
                <c:pt idx="378">
                  <c:v>40390</c:v>
                </c:pt>
                <c:pt idx="379">
                  <c:v>40421</c:v>
                </c:pt>
                <c:pt idx="380">
                  <c:v>40451</c:v>
                </c:pt>
                <c:pt idx="381">
                  <c:v>40482</c:v>
                </c:pt>
                <c:pt idx="382">
                  <c:v>40512</c:v>
                </c:pt>
                <c:pt idx="383">
                  <c:v>40543</c:v>
                </c:pt>
                <c:pt idx="384">
                  <c:v>40574</c:v>
                </c:pt>
                <c:pt idx="385">
                  <c:v>40602</c:v>
                </c:pt>
                <c:pt idx="386">
                  <c:v>40633</c:v>
                </c:pt>
                <c:pt idx="387">
                  <c:v>40663</c:v>
                </c:pt>
                <c:pt idx="388">
                  <c:v>40694</c:v>
                </c:pt>
                <c:pt idx="389">
                  <c:v>40724</c:v>
                </c:pt>
                <c:pt idx="390">
                  <c:v>40755</c:v>
                </c:pt>
                <c:pt idx="391">
                  <c:v>40786</c:v>
                </c:pt>
                <c:pt idx="392">
                  <c:v>40816</c:v>
                </c:pt>
                <c:pt idx="393">
                  <c:v>40847</c:v>
                </c:pt>
                <c:pt idx="394">
                  <c:v>40877</c:v>
                </c:pt>
                <c:pt idx="395">
                  <c:v>40908</c:v>
                </c:pt>
                <c:pt idx="396">
                  <c:v>40939</c:v>
                </c:pt>
                <c:pt idx="397">
                  <c:v>40968</c:v>
                </c:pt>
                <c:pt idx="398">
                  <c:v>40999</c:v>
                </c:pt>
                <c:pt idx="399">
                  <c:v>41029</c:v>
                </c:pt>
                <c:pt idx="400">
                  <c:v>41060</c:v>
                </c:pt>
                <c:pt idx="401">
                  <c:v>41090</c:v>
                </c:pt>
                <c:pt idx="402">
                  <c:v>41121</c:v>
                </c:pt>
                <c:pt idx="403">
                  <c:v>41152</c:v>
                </c:pt>
                <c:pt idx="404">
                  <c:v>41182</c:v>
                </c:pt>
                <c:pt idx="405">
                  <c:v>41213</c:v>
                </c:pt>
                <c:pt idx="406">
                  <c:v>41243</c:v>
                </c:pt>
                <c:pt idx="407">
                  <c:v>41274</c:v>
                </c:pt>
                <c:pt idx="408">
                  <c:v>41305</c:v>
                </c:pt>
                <c:pt idx="409">
                  <c:v>41333</c:v>
                </c:pt>
                <c:pt idx="410">
                  <c:v>41364</c:v>
                </c:pt>
                <c:pt idx="411">
                  <c:v>41394</c:v>
                </c:pt>
                <c:pt idx="412">
                  <c:v>41425</c:v>
                </c:pt>
                <c:pt idx="413">
                  <c:v>41455</c:v>
                </c:pt>
                <c:pt idx="414">
                  <c:v>41486</c:v>
                </c:pt>
                <c:pt idx="415">
                  <c:v>41517</c:v>
                </c:pt>
                <c:pt idx="416">
                  <c:v>41547</c:v>
                </c:pt>
                <c:pt idx="417">
                  <c:v>41578</c:v>
                </c:pt>
                <c:pt idx="418">
                  <c:v>41608</c:v>
                </c:pt>
                <c:pt idx="419">
                  <c:v>41639</c:v>
                </c:pt>
                <c:pt idx="420">
                  <c:v>41670</c:v>
                </c:pt>
                <c:pt idx="421">
                  <c:v>41698</c:v>
                </c:pt>
                <c:pt idx="422">
                  <c:v>41729</c:v>
                </c:pt>
                <c:pt idx="423">
                  <c:v>41759</c:v>
                </c:pt>
                <c:pt idx="424">
                  <c:v>41790</c:v>
                </c:pt>
                <c:pt idx="425">
                  <c:v>41820</c:v>
                </c:pt>
                <c:pt idx="426">
                  <c:v>41851</c:v>
                </c:pt>
                <c:pt idx="427">
                  <c:v>41882</c:v>
                </c:pt>
                <c:pt idx="428">
                  <c:v>41912</c:v>
                </c:pt>
                <c:pt idx="429">
                  <c:v>41943</c:v>
                </c:pt>
                <c:pt idx="430">
                  <c:v>41973</c:v>
                </c:pt>
                <c:pt idx="431">
                  <c:v>42004</c:v>
                </c:pt>
                <c:pt idx="432">
                  <c:v>42035</c:v>
                </c:pt>
                <c:pt idx="433">
                  <c:v>42063</c:v>
                </c:pt>
                <c:pt idx="434">
                  <c:v>42094</c:v>
                </c:pt>
                <c:pt idx="435">
                  <c:v>42124</c:v>
                </c:pt>
                <c:pt idx="436">
                  <c:v>42155</c:v>
                </c:pt>
                <c:pt idx="437">
                  <c:v>42185</c:v>
                </c:pt>
                <c:pt idx="438">
                  <c:v>42216</c:v>
                </c:pt>
                <c:pt idx="439">
                  <c:v>42247</c:v>
                </c:pt>
                <c:pt idx="440">
                  <c:v>42277</c:v>
                </c:pt>
                <c:pt idx="441">
                  <c:v>42308</c:v>
                </c:pt>
                <c:pt idx="442">
                  <c:v>42338</c:v>
                </c:pt>
                <c:pt idx="443">
                  <c:v>42369</c:v>
                </c:pt>
                <c:pt idx="444">
                  <c:v>42400</c:v>
                </c:pt>
                <c:pt idx="445">
                  <c:v>42429</c:v>
                </c:pt>
                <c:pt idx="446">
                  <c:v>42460</c:v>
                </c:pt>
                <c:pt idx="447">
                  <c:v>42490</c:v>
                </c:pt>
                <c:pt idx="448">
                  <c:v>42521</c:v>
                </c:pt>
                <c:pt idx="449">
                  <c:v>42551</c:v>
                </c:pt>
                <c:pt idx="450">
                  <c:v>42582</c:v>
                </c:pt>
                <c:pt idx="451">
                  <c:v>42613</c:v>
                </c:pt>
                <c:pt idx="452">
                  <c:v>42643</c:v>
                </c:pt>
                <c:pt idx="453">
                  <c:v>42674</c:v>
                </c:pt>
                <c:pt idx="454">
                  <c:v>42704</c:v>
                </c:pt>
                <c:pt idx="455">
                  <c:v>42735</c:v>
                </c:pt>
                <c:pt idx="456">
                  <c:v>42766</c:v>
                </c:pt>
                <c:pt idx="457">
                  <c:v>42794</c:v>
                </c:pt>
                <c:pt idx="458">
                  <c:v>42825</c:v>
                </c:pt>
                <c:pt idx="459">
                  <c:v>42855</c:v>
                </c:pt>
                <c:pt idx="460">
                  <c:v>42886</c:v>
                </c:pt>
                <c:pt idx="461">
                  <c:v>42916</c:v>
                </c:pt>
                <c:pt idx="462">
                  <c:v>42947</c:v>
                </c:pt>
                <c:pt idx="463">
                  <c:v>42978</c:v>
                </c:pt>
                <c:pt idx="464">
                  <c:v>43008</c:v>
                </c:pt>
                <c:pt idx="465">
                  <c:v>43039</c:v>
                </c:pt>
                <c:pt idx="466">
                  <c:v>43069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</c:numCache>
            </c:numRef>
          </c:cat>
          <c:val>
            <c:numRef>
              <c:f>Summary!$R$10:$R$837</c:f>
              <c:numCache>
                <c:formatCode>General</c:formatCode>
                <c:ptCount val="82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6DE-45B2-8A88-00566AB658C5}"/>
            </c:ext>
          </c:extLst>
        </c:ser>
        <c:ser>
          <c:idx val="4"/>
          <c:order val="4"/>
          <c:tx>
            <c:strRef>
              <c:f>Summary!$S$9</c:f>
              <c:strCache>
                <c:ptCount val="1"/>
                <c:pt idx="0">
                  <c:v>#N/A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Summary!$N$10:$N$837</c:f>
              <c:numCache>
                <c:formatCode>d\-mmm\-yy</c:formatCode>
                <c:ptCount val="828"/>
                <c:pt idx="0">
                  <c:v>28856</c:v>
                </c:pt>
                <c:pt idx="1">
                  <c:v>28914</c:v>
                </c:pt>
                <c:pt idx="2">
                  <c:v>28945</c:v>
                </c:pt>
                <c:pt idx="3">
                  <c:v>28975</c:v>
                </c:pt>
                <c:pt idx="4">
                  <c:v>29006</c:v>
                </c:pt>
                <c:pt idx="5">
                  <c:v>29036</c:v>
                </c:pt>
                <c:pt idx="6">
                  <c:v>29067</c:v>
                </c:pt>
                <c:pt idx="7">
                  <c:v>29098</c:v>
                </c:pt>
                <c:pt idx="8">
                  <c:v>29128</c:v>
                </c:pt>
                <c:pt idx="9">
                  <c:v>29159</c:v>
                </c:pt>
                <c:pt idx="10">
                  <c:v>29189</c:v>
                </c:pt>
                <c:pt idx="11">
                  <c:v>29220</c:v>
                </c:pt>
                <c:pt idx="12">
                  <c:v>29251</c:v>
                </c:pt>
                <c:pt idx="13">
                  <c:v>29280</c:v>
                </c:pt>
                <c:pt idx="14">
                  <c:v>29311</c:v>
                </c:pt>
                <c:pt idx="15">
                  <c:v>29341</c:v>
                </c:pt>
                <c:pt idx="16">
                  <c:v>29372</c:v>
                </c:pt>
                <c:pt idx="17">
                  <c:v>29402</c:v>
                </c:pt>
                <c:pt idx="18">
                  <c:v>29433</c:v>
                </c:pt>
                <c:pt idx="19">
                  <c:v>29464</c:v>
                </c:pt>
                <c:pt idx="20">
                  <c:v>29494</c:v>
                </c:pt>
                <c:pt idx="21">
                  <c:v>29525</c:v>
                </c:pt>
                <c:pt idx="22">
                  <c:v>29555</c:v>
                </c:pt>
                <c:pt idx="23">
                  <c:v>29586</c:v>
                </c:pt>
                <c:pt idx="24">
                  <c:v>29617</c:v>
                </c:pt>
                <c:pt idx="25">
                  <c:v>29645</c:v>
                </c:pt>
                <c:pt idx="26">
                  <c:v>29676</c:v>
                </c:pt>
                <c:pt idx="27">
                  <c:v>29706</c:v>
                </c:pt>
                <c:pt idx="28">
                  <c:v>29737</c:v>
                </c:pt>
                <c:pt idx="29">
                  <c:v>29767</c:v>
                </c:pt>
                <c:pt idx="30">
                  <c:v>29798</c:v>
                </c:pt>
                <c:pt idx="31">
                  <c:v>29829</c:v>
                </c:pt>
                <c:pt idx="32">
                  <c:v>29859</c:v>
                </c:pt>
                <c:pt idx="33">
                  <c:v>29890</c:v>
                </c:pt>
                <c:pt idx="34">
                  <c:v>29920</c:v>
                </c:pt>
                <c:pt idx="35">
                  <c:v>29951</c:v>
                </c:pt>
                <c:pt idx="36">
                  <c:v>29982</c:v>
                </c:pt>
                <c:pt idx="37">
                  <c:v>30010</c:v>
                </c:pt>
                <c:pt idx="38">
                  <c:v>30041</c:v>
                </c:pt>
                <c:pt idx="39">
                  <c:v>30071</c:v>
                </c:pt>
                <c:pt idx="40">
                  <c:v>30102</c:v>
                </c:pt>
                <c:pt idx="41">
                  <c:v>30132</c:v>
                </c:pt>
                <c:pt idx="42">
                  <c:v>30163</c:v>
                </c:pt>
                <c:pt idx="43">
                  <c:v>30194</c:v>
                </c:pt>
                <c:pt idx="44">
                  <c:v>30224</c:v>
                </c:pt>
                <c:pt idx="45">
                  <c:v>30255</c:v>
                </c:pt>
                <c:pt idx="46">
                  <c:v>30285</c:v>
                </c:pt>
                <c:pt idx="47">
                  <c:v>30316</c:v>
                </c:pt>
                <c:pt idx="48">
                  <c:v>30347</c:v>
                </c:pt>
                <c:pt idx="49">
                  <c:v>30375</c:v>
                </c:pt>
                <c:pt idx="50">
                  <c:v>30406</c:v>
                </c:pt>
                <c:pt idx="51">
                  <c:v>30436</c:v>
                </c:pt>
                <c:pt idx="52">
                  <c:v>30467</c:v>
                </c:pt>
                <c:pt idx="53">
                  <c:v>30497</c:v>
                </c:pt>
                <c:pt idx="54">
                  <c:v>30528</c:v>
                </c:pt>
                <c:pt idx="55">
                  <c:v>30559</c:v>
                </c:pt>
                <c:pt idx="56">
                  <c:v>30589</c:v>
                </c:pt>
                <c:pt idx="57">
                  <c:v>30620</c:v>
                </c:pt>
                <c:pt idx="58">
                  <c:v>30650</c:v>
                </c:pt>
                <c:pt idx="59">
                  <c:v>30681</c:v>
                </c:pt>
                <c:pt idx="60">
                  <c:v>30712</c:v>
                </c:pt>
                <c:pt idx="61">
                  <c:v>30741</c:v>
                </c:pt>
                <c:pt idx="62">
                  <c:v>30772</c:v>
                </c:pt>
                <c:pt idx="63">
                  <c:v>30802</c:v>
                </c:pt>
                <c:pt idx="64">
                  <c:v>30833</c:v>
                </c:pt>
                <c:pt idx="65">
                  <c:v>30863</c:v>
                </c:pt>
                <c:pt idx="66">
                  <c:v>30894</c:v>
                </c:pt>
                <c:pt idx="67">
                  <c:v>30925</c:v>
                </c:pt>
                <c:pt idx="68">
                  <c:v>30955</c:v>
                </c:pt>
                <c:pt idx="69">
                  <c:v>30986</c:v>
                </c:pt>
                <c:pt idx="70">
                  <c:v>31016</c:v>
                </c:pt>
                <c:pt idx="71">
                  <c:v>31047</c:v>
                </c:pt>
                <c:pt idx="72">
                  <c:v>31078</c:v>
                </c:pt>
                <c:pt idx="73">
                  <c:v>31106</c:v>
                </c:pt>
                <c:pt idx="74">
                  <c:v>31137</c:v>
                </c:pt>
                <c:pt idx="75">
                  <c:v>31167</c:v>
                </c:pt>
                <c:pt idx="76">
                  <c:v>31198</c:v>
                </c:pt>
                <c:pt idx="77">
                  <c:v>31228</c:v>
                </c:pt>
                <c:pt idx="78">
                  <c:v>31259</c:v>
                </c:pt>
                <c:pt idx="79">
                  <c:v>31290</c:v>
                </c:pt>
                <c:pt idx="80">
                  <c:v>31320</c:v>
                </c:pt>
                <c:pt idx="81">
                  <c:v>31351</c:v>
                </c:pt>
                <c:pt idx="82">
                  <c:v>31381</c:v>
                </c:pt>
                <c:pt idx="83">
                  <c:v>31412</c:v>
                </c:pt>
                <c:pt idx="84">
                  <c:v>31443</c:v>
                </c:pt>
                <c:pt idx="85">
                  <c:v>31471</c:v>
                </c:pt>
                <c:pt idx="86">
                  <c:v>31502</c:v>
                </c:pt>
                <c:pt idx="87">
                  <c:v>31532</c:v>
                </c:pt>
                <c:pt idx="88">
                  <c:v>31563</c:v>
                </c:pt>
                <c:pt idx="89">
                  <c:v>31593</c:v>
                </c:pt>
                <c:pt idx="90">
                  <c:v>31624</c:v>
                </c:pt>
                <c:pt idx="91">
                  <c:v>31655</c:v>
                </c:pt>
                <c:pt idx="92">
                  <c:v>31685</c:v>
                </c:pt>
                <c:pt idx="93">
                  <c:v>31716</c:v>
                </c:pt>
                <c:pt idx="94">
                  <c:v>31746</c:v>
                </c:pt>
                <c:pt idx="95">
                  <c:v>31777</c:v>
                </c:pt>
                <c:pt idx="96">
                  <c:v>31808</c:v>
                </c:pt>
                <c:pt idx="97">
                  <c:v>31836</c:v>
                </c:pt>
                <c:pt idx="98">
                  <c:v>31867</c:v>
                </c:pt>
                <c:pt idx="99">
                  <c:v>31897</c:v>
                </c:pt>
                <c:pt idx="100">
                  <c:v>31928</c:v>
                </c:pt>
                <c:pt idx="101">
                  <c:v>31958</c:v>
                </c:pt>
                <c:pt idx="102">
                  <c:v>31989</c:v>
                </c:pt>
                <c:pt idx="103">
                  <c:v>32020</c:v>
                </c:pt>
                <c:pt idx="104">
                  <c:v>32050</c:v>
                </c:pt>
                <c:pt idx="105">
                  <c:v>32081</c:v>
                </c:pt>
                <c:pt idx="106">
                  <c:v>32111</c:v>
                </c:pt>
                <c:pt idx="107">
                  <c:v>32142</c:v>
                </c:pt>
                <c:pt idx="108">
                  <c:v>32173</c:v>
                </c:pt>
                <c:pt idx="109">
                  <c:v>32202</c:v>
                </c:pt>
                <c:pt idx="110">
                  <c:v>32233</c:v>
                </c:pt>
                <c:pt idx="111">
                  <c:v>32263</c:v>
                </c:pt>
                <c:pt idx="112">
                  <c:v>32294</c:v>
                </c:pt>
                <c:pt idx="113">
                  <c:v>32324</c:v>
                </c:pt>
                <c:pt idx="114">
                  <c:v>32355</c:v>
                </c:pt>
                <c:pt idx="115">
                  <c:v>32386</c:v>
                </c:pt>
                <c:pt idx="116">
                  <c:v>32416</c:v>
                </c:pt>
                <c:pt idx="117">
                  <c:v>32447</c:v>
                </c:pt>
                <c:pt idx="118">
                  <c:v>32477</c:v>
                </c:pt>
                <c:pt idx="119">
                  <c:v>32508</c:v>
                </c:pt>
                <c:pt idx="120">
                  <c:v>32539</c:v>
                </c:pt>
                <c:pt idx="121">
                  <c:v>32567</c:v>
                </c:pt>
                <c:pt idx="122">
                  <c:v>32598</c:v>
                </c:pt>
                <c:pt idx="123">
                  <c:v>32628</c:v>
                </c:pt>
                <c:pt idx="124">
                  <c:v>32659</c:v>
                </c:pt>
                <c:pt idx="125">
                  <c:v>32689</c:v>
                </c:pt>
                <c:pt idx="126">
                  <c:v>32720</c:v>
                </c:pt>
                <c:pt idx="127">
                  <c:v>32751</c:v>
                </c:pt>
                <c:pt idx="128">
                  <c:v>32781</c:v>
                </c:pt>
                <c:pt idx="129">
                  <c:v>32812</c:v>
                </c:pt>
                <c:pt idx="130">
                  <c:v>32842</c:v>
                </c:pt>
                <c:pt idx="131">
                  <c:v>32873</c:v>
                </c:pt>
                <c:pt idx="132">
                  <c:v>32904</c:v>
                </c:pt>
                <c:pt idx="133">
                  <c:v>32932</c:v>
                </c:pt>
                <c:pt idx="134">
                  <c:v>32963</c:v>
                </c:pt>
                <c:pt idx="135">
                  <c:v>32993</c:v>
                </c:pt>
                <c:pt idx="136">
                  <c:v>33024</c:v>
                </c:pt>
                <c:pt idx="137">
                  <c:v>33054</c:v>
                </c:pt>
                <c:pt idx="138">
                  <c:v>33085</c:v>
                </c:pt>
                <c:pt idx="139">
                  <c:v>33116</c:v>
                </c:pt>
                <c:pt idx="140">
                  <c:v>33146</c:v>
                </c:pt>
                <c:pt idx="141">
                  <c:v>33177</c:v>
                </c:pt>
                <c:pt idx="142">
                  <c:v>33207</c:v>
                </c:pt>
                <c:pt idx="143">
                  <c:v>33238</c:v>
                </c:pt>
                <c:pt idx="144">
                  <c:v>33269</c:v>
                </c:pt>
                <c:pt idx="145">
                  <c:v>33297</c:v>
                </c:pt>
                <c:pt idx="146">
                  <c:v>33328</c:v>
                </c:pt>
                <c:pt idx="147">
                  <c:v>33358</c:v>
                </c:pt>
                <c:pt idx="148">
                  <c:v>33389</c:v>
                </c:pt>
                <c:pt idx="149">
                  <c:v>33419</c:v>
                </c:pt>
                <c:pt idx="150">
                  <c:v>33450</c:v>
                </c:pt>
                <c:pt idx="151">
                  <c:v>33481</c:v>
                </c:pt>
                <c:pt idx="152">
                  <c:v>33511</c:v>
                </c:pt>
                <c:pt idx="153">
                  <c:v>33542</c:v>
                </c:pt>
                <c:pt idx="154">
                  <c:v>33572</c:v>
                </c:pt>
                <c:pt idx="155">
                  <c:v>33603</c:v>
                </c:pt>
                <c:pt idx="156">
                  <c:v>33634</c:v>
                </c:pt>
                <c:pt idx="157">
                  <c:v>33663</c:v>
                </c:pt>
                <c:pt idx="158">
                  <c:v>33694</c:v>
                </c:pt>
                <c:pt idx="159">
                  <c:v>33724</c:v>
                </c:pt>
                <c:pt idx="160">
                  <c:v>33755</c:v>
                </c:pt>
                <c:pt idx="161">
                  <c:v>33785</c:v>
                </c:pt>
                <c:pt idx="162">
                  <c:v>33816</c:v>
                </c:pt>
                <c:pt idx="163">
                  <c:v>33847</c:v>
                </c:pt>
                <c:pt idx="164">
                  <c:v>33877</c:v>
                </c:pt>
                <c:pt idx="165">
                  <c:v>33908</c:v>
                </c:pt>
                <c:pt idx="166">
                  <c:v>33938</c:v>
                </c:pt>
                <c:pt idx="167">
                  <c:v>33969</c:v>
                </c:pt>
                <c:pt idx="168">
                  <c:v>34000</c:v>
                </c:pt>
                <c:pt idx="169">
                  <c:v>34028</c:v>
                </c:pt>
                <c:pt idx="170">
                  <c:v>34059</c:v>
                </c:pt>
                <c:pt idx="171">
                  <c:v>34089</c:v>
                </c:pt>
                <c:pt idx="172">
                  <c:v>34120</c:v>
                </c:pt>
                <c:pt idx="173">
                  <c:v>34150</c:v>
                </c:pt>
                <c:pt idx="174">
                  <c:v>34181</c:v>
                </c:pt>
                <c:pt idx="175">
                  <c:v>34212</c:v>
                </c:pt>
                <c:pt idx="176">
                  <c:v>34242</c:v>
                </c:pt>
                <c:pt idx="177">
                  <c:v>34273</c:v>
                </c:pt>
                <c:pt idx="178">
                  <c:v>34303</c:v>
                </c:pt>
                <c:pt idx="179">
                  <c:v>34334</c:v>
                </c:pt>
                <c:pt idx="180">
                  <c:v>34365</c:v>
                </c:pt>
                <c:pt idx="181">
                  <c:v>34393</c:v>
                </c:pt>
                <c:pt idx="182">
                  <c:v>34424</c:v>
                </c:pt>
                <c:pt idx="183">
                  <c:v>34454</c:v>
                </c:pt>
                <c:pt idx="184">
                  <c:v>34485</c:v>
                </c:pt>
                <c:pt idx="185">
                  <c:v>34515</c:v>
                </c:pt>
                <c:pt idx="186">
                  <c:v>34546</c:v>
                </c:pt>
                <c:pt idx="187">
                  <c:v>34577</c:v>
                </c:pt>
                <c:pt idx="188">
                  <c:v>34607</c:v>
                </c:pt>
                <c:pt idx="189">
                  <c:v>34638</c:v>
                </c:pt>
                <c:pt idx="190">
                  <c:v>34668</c:v>
                </c:pt>
                <c:pt idx="191">
                  <c:v>34699</c:v>
                </c:pt>
                <c:pt idx="192">
                  <c:v>34730</c:v>
                </c:pt>
                <c:pt idx="193">
                  <c:v>34758</c:v>
                </c:pt>
                <c:pt idx="194">
                  <c:v>34789</c:v>
                </c:pt>
                <c:pt idx="195">
                  <c:v>34819</c:v>
                </c:pt>
                <c:pt idx="196">
                  <c:v>34850</c:v>
                </c:pt>
                <c:pt idx="197">
                  <c:v>34880</c:v>
                </c:pt>
                <c:pt idx="198">
                  <c:v>34911</c:v>
                </c:pt>
                <c:pt idx="199">
                  <c:v>34942</c:v>
                </c:pt>
                <c:pt idx="200">
                  <c:v>34972</c:v>
                </c:pt>
                <c:pt idx="201">
                  <c:v>35003</c:v>
                </c:pt>
                <c:pt idx="202">
                  <c:v>35033</c:v>
                </c:pt>
                <c:pt idx="203">
                  <c:v>35064</c:v>
                </c:pt>
                <c:pt idx="204">
                  <c:v>35095</c:v>
                </c:pt>
                <c:pt idx="205">
                  <c:v>35124</c:v>
                </c:pt>
                <c:pt idx="206">
                  <c:v>35155</c:v>
                </c:pt>
                <c:pt idx="207">
                  <c:v>35185</c:v>
                </c:pt>
                <c:pt idx="208">
                  <c:v>35216</c:v>
                </c:pt>
                <c:pt idx="209">
                  <c:v>35246</c:v>
                </c:pt>
                <c:pt idx="210">
                  <c:v>35277</c:v>
                </c:pt>
                <c:pt idx="211">
                  <c:v>35308</c:v>
                </c:pt>
                <c:pt idx="212">
                  <c:v>35338</c:v>
                </c:pt>
                <c:pt idx="213">
                  <c:v>35369</c:v>
                </c:pt>
                <c:pt idx="214">
                  <c:v>35399</c:v>
                </c:pt>
                <c:pt idx="215">
                  <c:v>35430</c:v>
                </c:pt>
                <c:pt idx="216">
                  <c:v>35461</c:v>
                </c:pt>
                <c:pt idx="217">
                  <c:v>35489</c:v>
                </c:pt>
                <c:pt idx="218">
                  <c:v>35520</c:v>
                </c:pt>
                <c:pt idx="219">
                  <c:v>35550</c:v>
                </c:pt>
                <c:pt idx="220">
                  <c:v>35581</c:v>
                </c:pt>
                <c:pt idx="221">
                  <c:v>35611</c:v>
                </c:pt>
                <c:pt idx="222">
                  <c:v>35642</c:v>
                </c:pt>
                <c:pt idx="223">
                  <c:v>35673</c:v>
                </c:pt>
                <c:pt idx="224">
                  <c:v>35703</c:v>
                </c:pt>
                <c:pt idx="225">
                  <c:v>35734</c:v>
                </c:pt>
                <c:pt idx="226">
                  <c:v>35764</c:v>
                </c:pt>
                <c:pt idx="227">
                  <c:v>35795</c:v>
                </c:pt>
                <c:pt idx="228">
                  <c:v>35826</c:v>
                </c:pt>
                <c:pt idx="229">
                  <c:v>35854</c:v>
                </c:pt>
                <c:pt idx="230">
                  <c:v>35885</c:v>
                </c:pt>
                <c:pt idx="231">
                  <c:v>35915</c:v>
                </c:pt>
                <c:pt idx="232">
                  <c:v>35946</c:v>
                </c:pt>
                <c:pt idx="233">
                  <c:v>35976</c:v>
                </c:pt>
                <c:pt idx="234">
                  <c:v>36007</c:v>
                </c:pt>
                <c:pt idx="235">
                  <c:v>36038</c:v>
                </c:pt>
                <c:pt idx="236">
                  <c:v>36068</c:v>
                </c:pt>
                <c:pt idx="237">
                  <c:v>36099</c:v>
                </c:pt>
                <c:pt idx="238">
                  <c:v>36129</c:v>
                </c:pt>
                <c:pt idx="239">
                  <c:v>36160</c:v>
                </c:pt>
                <c:pt idx="240">
                  <c:v>36191</c:v>
                </c:pt>
                <c:pt idx="241">
                  <c:v>36219</c:v>
                </c:pt>
                <c:pt idx="242">
                  <c:v>36250</c:v>
                </c:pt>
                <c:pt idx="243">
                  <c:v>36280</c:v>
                </c:pt>
                <c:pt idx="244">
                  <c:v>36311</c:v>
                </c:pt>
                <c:pt idx="245">
                  <c:v>36341</c:v>
                </c:pt>
                <c:pt idx="246">
                  <c:v>36372</c:v>
                </c:pt>
                <c:pt idx="247">
                  <c:v>36403</c:v>
                </c:pt>
                <c:pt idx="248">
                  <c:v>36433</c:v>
                </c:pt>
                <c:pt idx="249">
                  <c:v>36464</c:v>
                </c:pt>
                <c:pt idx="250">
                  <c:v>36494</c:v>
                </c:pt>
                <c:pt idx="251">
                  <c:v>36525</c:v>
                </c:pt>
                <c:pt idx="252">
                  <c:v>36556</c:v>
                </c:pt>
                <c:pt idx="253">
                  <c:v>36585</c:v>
                </c:pt>
                <c:pt idx="254">
                  <c:v>36616</c:v>
                </c:pt>
                <c:pt idx="255">
                  <c:v>36646</c:v>
                </c:pt>
                <c:pt idx="256">
                  <c:v>36677</c:v>
                </c:pt>
                <c:pt idx="257">
                  <c:v>36707</c:v>
                </c:pt>
                <c:pt idx="258">
                  <c:v>36738</c:v>
                </c:pt>
                <c:pt idx="259">
                  <c:v>36769</c:v>
                </c:pt>
                <c:pt idx="260">
                  <c:v>36799</c:v>
                </c:pt>
                <c:pt idx="261">
                  <c:v>36830</c:v>
                </c:pt>
                <c:pt idx="262">
                  <c:v>36860</c:v>
                </c:pt>
                <c:pt idx="263">
                  <c:v>36891</c:v>
                </c:pt>
                <c:pt idx="264">
                  <c:v>36922</c:v>
                </c:pt>
                <c:pt idx="265">
                  <c:v>36950</c:v>
                </c:pt>
                <c:pt idx="266">
                  <c:v>36981</c:v>
                </c:pt>
                <c:pt idx="267">
                  <c:v>37011</c:v>
                </c:pt>
                <c:pt idx="268">
                  <c:v>37042</c:v>
                </c:pt>
                <c:pt idx="269">
                  <c:v>37072</c:v>
                </c:pt>
                <c:pt idx="270">
                  <c:v>37103</c:v>
                </c:pt>
                <c:pt idx="271">
                  <c:v>37134</c:v>
                </c:pt>
                <c:pt idx="272">
                  <c:v>37164</c:v>
                </c:pt>
                <c:pt idx="273">
                  <c:v>37195</c:v>
                </c:pt>
                <c:pt idx="274">
                  <c:v>37225</c:v>
                </c:pt>
                <c:pt idx="275">
                  <c:v>37256</c:v>
                </c:pt>
                <c:pt idx="276">
                  <c:v>37287</c:v>
                </c:pt>
                <c:pt idx="277">
                  <c:v>37315</c:v>
                </c:pt>
                <c:pt idx="278">
                  <c:v>37346</c:v>
                </c:pt>
                <c:pt idx="279">
                  <c:v>37376</c:v>
                </c:pt>
                <c:pt idx="280">
                  <c:v>37407</c:v>
                </c:pt>
                <c:pt idx="281">
                  <c:v>37437</c:v>
                </c:pt>
                <c:pt idx="282">
                  <c:v>37468</c:v>
                </c:pt>
                <c:pt idx="283">
                  <c:v>37499</c:v>
                </c:pt>
                <c:pt idx="284">
                  <c:v>37529</c:v>
                </c:pt>
                <c:pt idx="285">
                  <c:v>37560</c:v>
                </c:pt>
                <c:pt idx="286">
                  <c:v>37590</c:v>
                </c:pt>
                <c:pt idx="287">
                  <c:v>37621</c:v>
                </c:pt>
                <c:pt idx="288">
                  <c:v>37652</c:v>
                </c:pt>
                <c:pt idx="289">
                  <c:v>37680</c:v>
                </c:pt>
                <c:pt idx="290">
                  <c:v>37711</c:v>
                </c:pt>
                <c:pt idx="291">
                  <c:v>37741</c:v>
                </c:pt>
                <c:pt idx="292">
                  <c:v>37772</c:v>
                </c:pt>
                <c:pt idx="293">
                  <c:v>37802</c:v>
                </c:pt>
                <c:pt idx="294">
                  <c:v>37833</c:v>
                </c:pt>
                <c:pt idx="295">
                  <c:v>37864</c:v>
                </c:pt>
                <c:pt idx="296">
                  <c:v>37894</c:v>
                </c:pt>
                <c:pt idx="297">
                  <c:v>37925</c:v>
                </c:pt>
                <c:pt idx="298">
                  <c:v>37955</c:v>
                </c:pt>
                <c:pt idx="299">
                  <c:v>37986</c:v>
                </c:pt>
                <c:pt idx="300">
                  <c:v>38017</c:v>
                </c:pt>
                <c:pt idx="301">
                  <c:v>38046</c:v>
                </c:pt>
                <c:pt idx="302">
                  <c:v>38077</c:v>
                </c:pt>
                <c:pt idx="303">
                  <c:v>38107</c:v>
                </c:pt>
                <c:pt idx="304">
                  <c:v>38138</c:v>
                </c:pt>
                <c:pt idx="305">
                  <c:v>38168</c:v>
                </c:pt>
                <c:pt idx="306">
                  <c:v>38199</c:v>
                </c:pt>
                <c:pt idx="307">
                  <c:v>38230</c:v>
                </c:pt>
                <c:pt idx="308">
                  <c:v>38260</c:v>
                </c:pt>
                <c:pt idx="309">
                  <c:v>38291</c:v>
                </c:pt>
                <c:pt idx="310">
                  <c:v>38321</c:v>
                </c:pt>
                <c:pt idx="311">
                  <c:v>38352</c:v>
                </c:pt>
                <c:pt idx="312">
                  <c:v>38383</c:v>
                </c:pt>
                <c:pt idx="313">
                  <c:v>38411</c:v>
                </c:pt>
                <c:pt idx="314">
                  <c:v>38442</c:v>
                </c:pt>
                <c:pt idx="315">
                  <c:v>38472</c:v>
                </c:pt>
                <c:pt idx="316">
                  <c:v>38503</c:v>
                </c:pt>
                <c:pt idx="317">
                  <c:v>38533</c:v>
                </c:pt>
                <c:pt idx="318">
                  <c:v>38564</c:v>
                </c:pt>
                <c:pt idx="319">
                  <c:v>38595</c:v>
                </c:pt>
                <c:pt idx="320">
                  <c:v>38625</c:v>
                </c:pt>
                <c:pt idx="321">
                  <c:v>38656</c:v>
                </c:pt>
                <c:pt idx="322">
                  <c:v>38686</c:v>
                </c:pt>
                <c:pt idx="323">
                  <c:v>38717</c:v>
                </c:pt>
                <c:pt idx="324">
                  <c:v>38748</c:v>
                </c:pt>
                <c:pt idx="325">
                  <c:v>38776</c:v>
                </c:pt>
                <c:pt idx="326">
                  <c:v>38807</c:v>
                </c:pt>
                <c:pt idx="327">
                  <c:v>38837</c:v>
                </c:pt>
                <c:pt idx="328">
                  <c:v>38868</c:v>
                </c:pt>
                <c:pt idx="329">
                  <c:v>38898</c:v>
                </c:pt>
                <c:pt idx="330">
                  <c:v>38929</c:v>
                </c:pt>
                <c:pt idx="331">
                  <c:v>38960</c:v>
                </c:pt>
                <c:pt idx="332">
                  <c:v>38990</c:v>
                </c:pt>
                <c:pt idx="333">
                  <c:v>39021</c:v>
                </c:pt>
                <c:pt idx="334">
                  <c:v>39051</c:v>
                </c:pt>
                <c:pt idx="335">
                  <c:v>39082</c:v>
                </c:pt>
                <c:pt idx="336">
                  <c:v>39113</c:v>
                </c:pt>
                <c:pt idx="337">
                  <c:v>39141</c:v>
                </c:pt>
                <c:pt idx="338">
                  <c:v>39172</c:v>
                </c:pt>
                <c:pt idx="339">
                  <c:v>39202</c:v>
                </c:pt>
                <c:pt idx="340">
                  <c:v>39233</c:v>
                </c:pt>
                <c:pt idx="341">
                  <c:v>39263</c:v>
                </c:pt>
                <c:pt idx="342">
                  <c:v>39294</c:v>
                </c:pt>
                <c:pt idx="343">
                  <c:v>39325</c:v>
                </c:pt>
                <c:pt idx="344">
                  <c:v>39355</c:v>
                </c:pt>
                <c:pt idx="345">
                  <c:v>39386</c:v>
                </c:pt>
                <c:pt idx="346">
                  <c:v>39416</c:v>
                </c:pt>
                <c:pt idx="347">
                  <c:v>39447</c:v>
                </c:pt>
                <c:pt idx="348">
                  <c:v>39478</c:v>
                </c:pt>
                <c:pt idx="349">
                  <c:v>39507</c:v>
                </c:pt>
                <c:pt idx="350">
                  <c:v>39538</c:v>
                </c:pt>
                <c:pt idx="351">
                  <c:v>39568</c:v>
                </c:pt>
                <c:pt idx="352">
                  <c:v>39599</c:v>
                </c:pt>
                <c:pt idx="353">
                  <c:v>39629</c:v>
                </c:pt>
                <c:pt idx="354">
                  <c:v>39660</c:v>
                </c:pt>
                <c:pt idx="355">
                  <c:v>39691</c:v>
                </c:pt>
                <c:pt idx="356">
                  <c:v>39721</c:v>
                </c:pt>
                <c:pt idx="357">
                  <c:v>39752</c:v>
                </c:pt>
                <c:pt idx="358">
                  <c:v>39782</c:v>
                </c:pt>
                <c:pt idx="359">
                  <c:v>39813</c:v>
                </c:pt>
                <c:pt idx="360">
                  <c:v>39844</c:v>
                </c:pt>
                <c:pt idx="361">
                  <c:v>39872</c:v>
                </c:pt>
                <c:pt idx="362">
                  <c:v>39903</c:v>
                </c:pt>
                <c:pt idx="363">
                  <c:v>39933</c:v>
                </c:pt>
                <c:pt idx="364">
                  <c:v>39964</c:v>
                </c:pt>
                <c:pt idx="365">
                  <c:v>39994</c:v>
                </c:pt>
                <c:pt idx="366">
                  <c:v>40025</c:v>
                </c:pt>
                <c:pt idx="367">
                  <c:v>40056</c:v>
                </c:pt>
                <c:pt idx="368">
                  <c:v>40086</c:v>
                </c:pt>
                <c:pt idx="369">
                  <c:v>40117</c:v>
                </c:pt>
                <c:pt idx="370">
                  <c:v>40147</c:v>
                </c:pt>
                <c:pt idx="371">
                  <c:v>40178</c:v>
                </c:pt>
                <c:pt idx="372">
                  <c:v>40209</c:v>
                </c:pt>
                <c:pt idx="373">
                  <c:v>40237</c:v>
                </c:pt>
                <c:pt idx="374">
                  <c:v>40268</c:v>
                </c:pt>
                <c:pt idx="375">
                  <c:v>40298</c:v>
                </c:pt>
                <c:pt idx="376">
                  <c:v>40329</c:v>
                </c:pt>
                <c:pt idx="377">
                  <c:v>40359</c:v>
                </c:pt>
                <c:pt idx="378">
                  <c:v>40390</c:v>
                </c:pt>
                <c:pt idx="379">
                  <c:v>40421</c:v>
                </c:pt>
                <c:pt idx="380">
                  <c:v>40451</c:v>
                </c:pt>
                <c:pt idx="381">
                  <c:v>40482</c:v>
                </c:pt>
                <c:pt idx="382">
                  <c:v>40512</c:v>
                </c:pt>
                <c:pt idx="383">
                  <c:v>40543</c:v>
                </c:pt>
                <c:pt idx="384">
                  <c:v>40574</c:v>
                </c:pt>
                <c:pt idx="385">
                  <c:v>40602</c:v>
                </c:pt>
                <c:pt idx="386">
                  <c:v>40633</c:v>
                </c:pt>
                <c:pt idx="387">
                  <c:v>40663</c:v>
                </c:pt>
                <c:pt idx="388">
                  <c:v>40694</c:v>
                </c:pt>
                <c:pt idx="389">
                  <c:v>40724</c:v>
                </c:pt>
                <c:pt idx="390">
                  <c:v>40755</c:v>
                </c:pt>
                <c:pt idx="391">
                  <c:v>40786</c:v>
                </c:pt>
                <c:pt idx="392">
                  <c:v>40816</c:v>
                </c:pt>
                <c:pt idx="393">
                  <c:v>40847</c:v>
                </c:pt>
                <c:pt idx="394">
                  <c:v>40877</c:v>
                </c:pt>
                <c:pt idx="395">
                  <c:v>40908</c:v>
                </c:pt>
                <c:pt idx="396">
                  <c:v>40939</c:v>
                </c:pt>
                <c:pt idx="397">
                  <c:v>40968</c:v>
                </c:pt>
                <c:pt idx="398">
                  <c:v>40999</c:v>
                </c:pt>
                <c:pt idx="399">
                  <c:v>41029</c:v>
                </c:pt>
                <c:pt idx="400">
                  <c:v>41060</c:v>
                </c:pt>
                <c:pt idx="401">
                  <c:v>41090</c:v>
                </c:pt>
                <c:pt idx="402">
                  <c:v>41121</c:v>
                </c:pt>
                <c:pt idx="403">
                  <c:v>41152</c:v>
                </c:pt>
                <c:pt idx="404">
                  <c:v>41182</c:v>
                </c:pt>
                <c:pt idx="405">
                  <c:v>41213</c:v>
                </c:pt>
                <c:pt idx="406">
                  <c:v>41243</c:v>
                </c:pt>
                <c:pt idx="407">
                  <c:v>41274</c:v>
                </c:pt>
                <c:pt idx="408">
                  <c:v>41305</c:v>
                </c:pt>
                <c:pt idx="409">
                  <c:v>41333</c:v>
                </c:pt>
                <c:pt idx="410">
                  <c:v>41364</c:v>
                </c:pt>
                <c:pt idx="411">
                  <c:v>41394</c:v>
                </c:pt>
                <c:pt idx="412">
                  <c:v>41425</c:v>
                </c:pt>
                <c:pt idx="413">
                  <c:v>41455</c:v>
                </c:pt>
                <c:pt idx="414">
                  <c:v>41486</c:v>
                </c:pt>
                <c:pt idx="415">
                  <c:v>41517</c:v>
                </c:pt>
                <c:pt idx="416">
                  <c:v>41547</c:v>
                </c:pt>
                <c:pt idx="417">
                  <c:v>41578</c:v>
                </c:pt>
                <c:pt idx="418">
                  <c:v>41608</c:v>
                </c:pt>
                <c:pt idx="419">
                  <c:v>41639</c:v>
                </c:pt>
                <c:pt idx="420">
                  <c:v>41670</c:v>
                </c:pt>
                <c:pt idx="421">
                  <c:v>41698</c:v>
                </c:pt>
                <c:pt idx="422">
                  <c:v>41729</c:v>
                </c:pt>
                <c:pt idx="423">
                  <c:v>41759</c:v>
                </c:pt>
                <c:pt idx="424">
                  <c:v>41790</c:v>
                </c:pt>
                <c:pt idx="425">
                  <c:v>41820</c:v>
                </c:pt>
                <c:pt idx="426">
                  <c:v>41851</c:v>
                </c:pt>
                <c:pt idx="427">
                  <c:v>41882</c:v>
                </c:pt>
                <c:pt idx="428">
                  <c:v>41912</c:v>
                </c:pt>
                <c:pt idx="429">
                  <c:v>41943</c:v>
                </c:pt>
                <c:pt idx="430">
                  <c:v>41973</c:v>
                </c:pt>
                <c:pt idx="431">
                  <c:v>42004</c:v>
                </c:pt>
                <c:pt idx="432">
                  <c:v>42035</c:v>
                </c:pt>
                <c:pt idx="433">
                  <c:v>42063</c:v>
                </c:pt>
                <c:pt idx="434">
                  <c:v>42094</c:v>
                </c:pt>
                <c:pt idx="435">
                  <c:v>42124</c:v>
                </c:pt>
                <c:pt idx="436">
                  <c:v>42155</c:v>
                </c:pt>
                <c:pt idx="437">
                  <c:v>42185</c:v>
                </c:pt>
                <c:pt idx="438">
                  <c:v>42216</c:v>
                </c:pt>
                <c:pt idx="439">
                  <c:v>42247</c:v>
                </c:pt>
                <c:pt idx="440">
                  <c:v>42277</c:v>
                </c:pt>
                <c:pt idx="441">
                  <c:v>42308</c:v>
                </c:pt>
                <c:pt idx="442">
                  <c:v>42338</c:v>
                </c:pt>
                <c:pt idx="443">
                  <c:v>42369</c:v>
                </c:pt>
                <c:pt idx="444">
                  <c:v>42400</c:v>
                </c:pt>
                <c:pt idx="445">
                  <c:v>42429</c:v>
                </c:pt>
                <c:pt idx="446">
                  <c:v>42460</c:v>
                </c:pt>
                <c:pt idx="447">
                  <c:v>42490</c:v>
                </c:pt>
                <c:pt idx="448">
                  <c:v>42521</c:v>
                </c:pt>
                <c:pt idx="449">
                  <c:v>42551</c:v>
                </c:pt>
                <c:pt idx="450">
                  <c:v>42582</c:v>
                </c:pt>
                <c:pt idx="451">
                  <c:v>42613</c:v>
                </c:pt>
                <c:pt idx="452">
                  <c:v>42643</c:v>
                </c:pt>
                <c:pt idx="453">
                  <c:v>42674</c:v>
                </c:pt>
                <c:pt idx="454">
                  <c:v>42704</c:v>
                </c:pt>
                <c:pt idx="455">
                  <c:v>42735</c:v>
                </c:pt>
                <c:pt idx="456">
                  <c:v>42766</c:v>
                </c:pt>
                <c:pt idx="457">
                  <c:v>42794</c:v>
                </c:pt>
                <c:pt idx="458">
                  <c:v>42825</c:v>
                </c:pt>
                <c:pt idx="459">
                  <c:v>42855</c:v>
                </c:pt>
                <c:pt idx="460">
                  <c:v>42886</c:v>
                </c:pt>
                <c:pt idx="461">
                  <c:v>42916</c:v>
                </c:pt>
                <c:pt idx="462">
                  <c:v>42947</c:v>
                </c:pt>
                <c:pt idx="463">
                  <c:v>42978</c:v>
                </c:pt>
                <c:pt idx="464">
                  <c:v>43008</c:v>
                </c:pt>
                <c:pt idx="465">
                  <c:v>43039</c:v>
                </c:pt>
                <c:pt idx="466">
                  <c:v>43069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</c:numCache>
            </c:numRef>
          </c:cat>
          <c:val>
            <c:numRef>
              <c:f>Summary!$S$10:$S$837</c:f>
              <c:numCache>
                <c:formatCode>General</c:formatCode>
                <c:ptCount val="82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6DE-45B2-8A88-00566AB658C5}"/>
            </c:ext>
          </c:extLst>
        </c:ser>
        <c:ser>
          <c:idx val="5"/>
          <c:order val="5"/>
          <c:tx>
            <c:strRef>
              <c:f>Summary!$T$9</c:f>
              <c:strCache>
                <c:ptCount val="1"/>
                <c:pt idx="0">
                  <c:v>#N/A</c:v>
                </c:pt>
              </c:strCache>
            </c:strRef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Summary!$N$10:$N$837</c:f>
              <c:numCache>
                <c:formatCode>d\-mmm\-yy</c:formatCode>
                <c:ptCount val="828"/>
                <c:pt idx="0">
                  <c:v>28856</c:v>
                </c:pt>
                <c:pt idx="1">
                  <c:v>28914</c:v>
                </c:pt>
                <c:pt idx="2">
                  <c:v>28945</c:v>
                </c:pt>
                <c:pt idx="3">
                  <c:v>28975</c:v>
                </c:pt>
                <c:pt idx="4">
                  <c:v>29006</c:v>
                </c:pt>
                <c:pt idx="5">
                  <c:v>29036</c:v>
                </c:pt>
                <c:pt idx="6">
                  <c:v>29067</c:v>
                </c:pt>
                <c:pt idx="7">
                  <c:v>29098</c:v>
                </c:pt>
                <c:pt idx="8">
                  <c:v>29128</c:v>
                </c:pt>
                <c:pt idx="9">
                  <c:v>29159</c:v>
                </c:pt>
                <c:pt idx="10">
                  <c:v>29189</c:v>
                </c:pt>
                <c:pt idx="11">
                  <c:v>29220</c:v>
                </c:pt>
                <c:pt idx="12">
                  <c:v>29251</c:v>
                </c:pt>
                <c:pt idx="13">
                  <c:v>29280</c:v>
                </c:pt>
                <c:pt idx="14">
                  <c:v>29311</c:v>
                </c:pt>
                <c:pt idx="15">
                  <c:v>29341</c:v>
                </c:pt>
                <c:pt idx="16">
                  <c:v>29372</c:v>
                </c:pt>
                <c:pt idx="17">
                  <c:v>29402</c:v>
                </c:pt>
                <c:pt idx="18">
                  <c:v>29433</c:v>
                </c:pt>
                <c:pt idx="19">
                  <c:v>29464</c:v>
                </c:pt>
                <c:pt idx="20">
                  <c:v>29494</c:v>
                </c:pt>
                <c:pt idx="21">
                  <c:v>29525</c:v>
                </c:pt>
                <c:pt idx="22">
                  <c:v>29555</c:v>
                </c:pt>
                <c:pt idx="23">
                  <c:v>29586</c:v>
                </c:pt>
                <c:pt idx="24">
                  <c:v>29617</c:v>
                </c:pt>
                <c:pt idx="25">
                  <c:v>29645</c:v>
                </c:pt>
                <c:pt idx="26">
                  <c:v>29676</c:v>
                </c:pt>
                <c:pt idx="27">
                  <c:v>29706</c:v>
                </c:pt>
                <c:pt idx="28">
                  <c:v>29737</c:v>
                </c:pt>
                <c:pt idx="29">
                  <c:v>29767</c:v>
                </c:pt>
                <c:pt idx="30">
                  <c:v>29798</c:v>
                </c:pt>
                <c:pt idx="31">
                  <c:v>29829</c:v>
                </c:pt>
                <c:pt idx="32">
                  <c:v>29859</c:v>
                </c:pt>
                <c:pt idx="33">
                  <c:v>29890</c:v>
                </c:pt>
                <c:pt idx="34">
                  <c:v>29920</c:v>
                </c:pt>
                <c:pt idx="35">
                  <c:v>29951</c:v>
                </c:pt>
                <c:pt idx="36">
                  <c:v>29982</c:v>
                </c:pt>
                <c:pt idx="37">
                  <c:v>30010</c:v>
                </c:pt>
                <c:pt idx="38">
                  <c:v>30041</c:v>
                </c:pt>
                <c:pt idx="39">
                  <c:v>30071</c:v>
                </c:pt>
                <c:pt idx="40">
                  <c:v>30102</c:v>
                </c:pt>
                <c:pt idx="41">
                  <c:v>30132</c:v>
                </c:pt>
                <c:pt idx="42">
                  <c:v>30163</c:v>
                </c:pt>
                <c:pt idx="43">
                  <c:v>30194</c:v>
                </c:pt>
                <c:pt idx="44">
                  <c:v>30224</c:v>
                </c:pt>
                <c:pt idx="45">
                  <c:v>30255</c:v>
                </c:pt>
                <c:pt idx="46">
                  <c:v>30285</c:v>
                </c:pt>
                <c:pt idx="47">
                  <c:v>30316</c:v>
                </c:pt>
                <c:pt idx="48">
                  <c:v>30347</c:v>
                </c:pt>
                <c:pt idx="49">
                  <c:v>30375</c:v>
                </c:pt>
                <c:pt idx="50">
                  <c:v>30406</c:v>
                </c:pt>
                <c:pt idx="51">
                  <c:v>30436</c:v>
                </c:pt>
                <c:pt idx="52">
                  <c:v>30467</c:v>
                </c:pt>
                <c:pt idx="53">
                  <c:v>30497</c:v>
                </c:pt>
                <c:pt idx="54">
                  <c:v>30528</c:v>
                </c:pt>
                <c:pt idx="55">
                  <c:v>30559</c:v>
                </c:pt>
                <c:pt idx="56">
                  <c:v>30589</c:v>
                </c:pt>
                <c:pt idx="57">
                  <c:v>30620</c:v>
                </c:pt>
                <c:pt idx="58">
                  <c:v>30650</c:v>
                </c:pt>
                <c:pt idx="59">
                  <c:v>30681</c:v>
                </c:pt>
                <c:pt idx="60">
                  <c:v>30712</c:v>
                </c:pt>
                <c:pt idx="61">
                  <c:v>30741</c:v>
                </c:pt>
                <c:pt idx="62">
                  <c:v>30772</c:v>
                </c:pt>
                <c:pt idx="63">
                  <c:v>30802</c:v>
                </c:pt>
                <c:pt idx="64">
                  <c:v>30833</c:v>
                </c:pt>
                <c:pt idx="65">
                  <c:v>30863</c:v>
                </c:pt>
                <c:pt idx="66">
                  <c:v>30894</c:v>
                </c:pt>
                <c:pt idx="67">
                  <c:v>30925</c:v>
                </c:pt>
                <c:pt idx="68">
                  <c:v>30955</c:v>
                </c:pt>
                <c:pt idx="69">
                  <c:v>30986</c:v>
                </c:pt>
                <c:pt idx="70">
                  <c:v>31016</c:v>
                </c:pt>
                <c:pt idx="71">
                  <c:v>31047</c:v>
                </c:pt>
                <c:pt idx="72">
                  <c:v>31078</c:v>
                </c:pt>
                <c:pt idx="73">
                  <c:v>31106</c:v>
                </c:pt>
                <c:pt idx="74">
                  <c:v>31137</c:v>
                </c:pt>
                <c:pt idx="75">
                  <c:v>31167</c:v>
                </c:pt>
                <c:pt idx="76">
                  <c:v>31198</c:v>
                </c:pt>
                <c:pt idx="77">
                  <c:v>31228</c:v>
                </c:pt>
                <c:pt idx="78">
                  <c:v>31259</c:v>
                </c:pt>
                <c:pt idx="79">
                  <c:v>31290</c:v>
                </c:pt>
                <c:pt idx="80">
                  <c:v>31320</c:v>
                </c:pt>
                <c:pt idx="81">
                  <c:v>31351</c:v>
                </c:pt>
                <c:pt idx="82">
                  <c:v>31381</c:v>
                </c:pt>
                <c:pt idx="83">
                  <c:v>31412</c:v>
                </c:pt>
                <c:pt idx="84">
                  <c:v>31443</c:v>
                </c:pt>
                <c:pt idx="85">
                  <c:v>31471</c:v>
                </c:pt>
                <c:pt idx="86">
                  <c:v>31502</c:v>
                </c:pt>
                <c:pt idx="87">
                  <c:v>31532</c:v>
                </c:pt>
                <c:pt idx="88">
                  <c:v>31563</c:v>
                </c:pt>
                <c:pt idx="89">
                  <c:v>31593</c:v>
                </c:pt>
                <c:pt idx="90">
                  <c:v>31624</c:v>
                </c:pt>
                <c:pt idx="91">
                  <c:v>31655</c:v>
                </c:pt>
                <c:pt idx="92">
                  <c:v>31685</c:v>
                </c:pt>
                <c:pt idx="93">
                  <c:v>31716</c:v>
                </c:pt>
                <c:pt idx="94">
                  <c:v>31746</c:v>
                </c:pt>
                <c:pt idx="95">
                  <c:v>31777</c:v>
                </c:pt>
                <c:pt idx="96">
                  <c:v>31808</c:v>
                </c:pt>
                <c:pt idx="97">
                  <c:v>31836</c:v>
                </c:pt>
                <c:pt idx="98">
                  <c:v>31867</c:v>
                </c:pt>
                <c:pt idx="99">
                  <c:v>31897</c:v>
                </c:pt>
                <c:pt idx="100">
                  <c:v>31928</c:v>
                </c:pt>
                <c:pt idx="101">
                  <c:v>31958</c:v>
                </c:pt>
                <c:pt idx="102">
                  <c:v>31989</c:v>
                </c:pt>
                <c:pt idx="103">
                  <c:v>32020</c:v>
                </c:pt>
                <c:pt idx="104">
                  <c:v>32050</c:v>
                </c:pt>
                <c:pt idx="105">
                  <c:v>32081</c:v>
                </c:pt>
                <c:pt idx="106">
                  <c:v>32111</c:v>
                </c:pt>
                <c:pt idx="107">
                  <c:v>32142</c:v>
                </c:pt>
                <c:pt idx="108">
                  <c:v>32173</c:v>
                </c:pt>
                <c:pt idx="109">
                  <c:v>32202</c:v>
                </c:pt>
                <c:pt idx="110">
                  <c:v>32233</c:v>
                </c:pt>
                <c:pt idx="111">
                  <c:v>32263</c:v>
                </c:pt>
                <c:pt idx="112">
                  <c:v>32294</c:v>
                </c:pt>
                <c:pt idx="113">
                  <c:v>32324</c:v>
                </c:pt>
                <c:pt idx="114">
                  <c:v>32355</c:v>
                </c:pt>
                <c:pt idx="115">
                  <c:v>32386</c:v>
                </c:pt>
                <c:pt idx="116">
                  <c:v>32416</c:v>
                </c:pt>
                <c:pt idx="117">
                  <c:v>32447</c:v>
                </c:pt>
                <c:pt idx="118">
                  <c:v>32477</c:v>
                </c:pt>
                <c:pt idx="119">
                  <c:v>32508</c:v>
                </c:pt>
                <c:pt idx="120">
                  <c:v>32539</c:v>
                </c:pt>
                <c:pt idx="121">
                  <c:v>32567</c:v>
                </c:pt>
                <c:pt idx="122">
                  <c:v>32598</c:v>
                </c:pt>
                <c:pt idx="123">
                  <c:v>32628</c:v>
                </c:pt>
                <c:pt idx="124">
                  <c:v>32659</c:v>
                </c:pt>
                <c:pt idx="125">
                  <c:v>32689</c:v>
                </c:pt>
                <c:pt idx="126">
                  <c:v>32720</c:v>
                </c:pt>
                <c:pt idx="127">
                  <c:v>32751</c:v>
                </c:pt>
                <c:pt idx="128">
                  <c:v>32781</c:v>
                </c:pt>
                <c:pt idx="129">
                  <c:v>32812</c:v>
                </c:pt>
                <c:pt idx="130">
                  <c:v>32842</c:v>
                </c:pt>
                <c:pt idx="131">
                  <c:v>32873</c:v>
                </c:pt>
                <c:pt idx="132">
                  <c:v>32904</c:v>
                </c:pt>
                <c:pt idx="133">
                  <c:v>32932</c:v>
                </c:pt>
                <c:pt idx="134">
                  <c:v>32963</c:v>
                </c:pt>
                <c:pt idx="135">
                  <c:v>32993</c:v>
                </c:pt>
                <c:pt idx="136">
                  <c:v>33024</c:v>
                </c:pt>
                <c:pt idx="137">
                  <c:v>33054</c:v>
                </c:pt>
                <c:pt idx="138">
                  <c:v>33085</c:v>
                </c:pt>
                <c:pt idx="139">
                  <c:v>33116</c:v>
                </c:pt>
                <c:pt idx="140">
                  <c:v>33146</c:v>
                </c:pt>
                <c:pt idx="141">
                  <c:v>33177</c:v>
                </c:pt>
                <c:pt idx="142">
                  <c:v>33207</c:v>
                </c:pt>
                <c:pt idx="143">
                  <c:v>33238</c:v>
                </c:pt>
                <c:pt idx="144">
                  <c:v>33269</c:v>
                </c:pt>
                <c:pt idx="145">
                  <c:v>33297</c:v>
                </c:pt>
                <c:pt idx="146">
                  <c:v>33328</c:v>
                </c:pt>
                <c:pt idx="147">
                  <c:v>33358</c:v>
                </c:pt>
                <c:pt idx="148">
                  <c:v>33389</c:v>
                </c:pt>
                <c:pt idx="149">
                  <c:v>33419</c:v>
                </c:pt>
                <c:pt idx="150">
                  <c:v>33450</c:v>
                </c:pt>
                <c:pt idx="151">
                  <c:v>33481</c:v>
                </c:pt>
                <c:pt idx="152">
                  <c:v>33511</c:v>
                </c:pt>
                <c:pt idx="153">
                  <c:v>33542</c:v>
                </c:pt>
                <c:pt idx="154">
                  <c:v>33572</c:v>
                </c:pt>
                <c:pt idx="155">
                  <c:v>33603</c:v>
                </c:pt>
                <c:pt idx="156">
                  <c:v>33634</c:v>
                </c:pt>
                <c:pt idx="157">
                  <c:v>33663</c:v>
                </c:pt>
                <c:pt idx="158">
                  <c:v>33694</c:v>
                </c:pt>
                <c:pt idx="159">
                  <c:v>33724</c:v>
                </c:pt>
                <c:pt idx="160">
                  <c:v>33755</c:v>
                </c:pt>
                <c:pt idx="161">
                  <c:v>33785</c:v>
                </c:pt>
                <c:pt idx="162">
                  <c:v>33816</c:v>
                </c:pt>
                <c:pt idx="163">
                  <c:v>33847</c:v>
                </c:pt>
                <c:pt idx="164">
                  <c:v>33877</c:v>
                </c:pt>
                <c:pt idx="165">
                  <c:v>33908</c:v>
                </c:pt>
                <c:pt idx="166">
                  <c:v>33938</c:v>
                </c:pt>
                <c:pt idx="167">
                  <c:v>33969</c:v>
                </c:pt>
                <c:pt idx="168">
                  <c:v>34000</c:v>
                </c:pt>
                <c:pt idx="169">
                  <c:v>34028</c:v>
                </c:pt>
                <c:pt idx="170">
                  <c:v>34059</c:v>
                </c:pt>
                <c:pt idx="171">
                  <c:v>34089</c:v>
                </c:pt>
                <c:pt idx="172">
                  <c:v>34120</c:v>
                </c:pt>
                <c:pt idx="173">
                  <c:v>34150</c:v>
                </c:pt>
                <c:pt idx="174">
                  <c:v>34181</c:v>
                </c:pt>
                <c:pt idx="175">
                  <c:v>34212</c:v>
                </c:pt>
                <c:pt idx="176">
                  <c:v>34242</c:v>
                </c:pt>
                <c:pt idx="177">
                  <c:v>34273</c:v>
                </c:pt>
                <c:pt idx="178">
                  <c:v>34303</c:v>
                </c:pt>
                <c:pt idx="179">
                  <c:v>34334</c:v>
                </c:pt>
                <c:pt idx="180">
                  <c:v>34365</c:v>
                </c:pt>
                <c:pt idx="181">
                  <c:v>34393</c:v>
                </c:pt>
                <c:pt idx="182">
                  <c:v>34424</c:v>
                </c:pt>
                <c:pt idx="183">
                  <c:v>34454</c:v>
                </c:pt>
                <c:pt idx="184">
                  <c:v>34485</c:v>
                </c:pt>
                <c:pt idx="185">
                  <c:v>34515</c:v>
                </c:pt>
                <c:pt idx="186">
                  <c:v>34546</c:v>
                </c:pt>
                <c:pt idx="187">
                  <c:v>34577</c:v>
                </c:pt>
                <c:pt idx="188">
                  <c:v>34607</c:v>
                </c:pt>
                <c:pt idx="189">
                  <c:v>34638</c:v>
                </c:pt>
                <c:pt idx="190">
                  <c:v>34668</c:v>
                </c:pt>
                <c:pt idx="191">
                  <c:v>34699</c:v>
                </c:pt>
                <c:pt idx="192">
                  <c:v>34730</c:v>
                </c:pt>
                <c:pt idx="193">
                  <c:v>34758</c:v>
                </c:pt>
                <c:pt idx="194">
                  <c:v>34789</c:v>
                </c:pt>
                <c:pt idx="195">
                  <c:v>34819</c:v>
                </c:pt>
                <c:pt idx="196">
                  <c:v>34850</c:v>
                </c:pt>
                <c:pt idx="197">
                  <c:v>34880</c:v>
                </c:pt>
                <c:pt idx="198">
                  <c:v>34911</c:v>
                </c:pt>
                <c:pt idx="199">
                  <c:v>34942</c:v>
                </c:pt>
                <c:pt idx="200">
                  <c:v>34972</c:v>
                </c:pt>
                <c:pt idx="201">
                  <c:v>35003</c:v>
                </c:pt>
                <c:pt idx="202">
                  <c:v>35033</c:v>
                </c:pt>
                <c:pt idx="203">
                  <c:v>35064</c:v>
                </c:pt>
                <c:pt idx="204">
                  <c:v>35095</c:v>
                </c:pt>
                <c:pt idx="205">
                  <c:v>35124</c:v>
                </c:pt>
                <c:pt idx="206">
                  <c:v>35155</c:v>
                </c:pt>
                <c:pt idx="207">
                  <c:v>35185</c:v>
                </c:pt>
                <c:pt idx="208">
                  <c:v>35216</c:v>
                </c:pt>
                <c:pt idx="209">
                  <c:v>35246</c:v>
                </c:pt>
                <c:pt idx="210">
                  <c:v>35277</c:v>
                </c:pt>
                <c:pt idx="211">
                  <c:v>35308</c:v>
                </c:pt>
                <c:pt idx="212">
                  <c:v>35338</c:v>
                </c:pt>
                <c:pt idx="213">
                  <c:v>35369</c:v>
                </c:pt>
                <c:pt idx="214">
                  <c:v>35399</c:v>
                </c:pt>
                <c:pt idx="215">
                  <c:v>35430</c:v>
                </c:pt>
                <c:pt idx="216">
                  <c:v>35461</c:v>
                </c:pt>
                <c:pt idx="217">
                  <c:v>35489</c:v>
                </c:pt>
                <c:pt idx="218">
                  <c:v>35520</c:v>
                </c:pt>
                <c:pt idx="219">
                  <c:v>35550</c:v>
                </c:pt>
                <c:pt idx="220">
                  <c:v>35581</c:v>
                </c:pt>
                <c:pt idx="221">
                  <c:v>35611</c:v>
                </c:pt>
                <c:pt idx="222">
                  <c:v>35642</c:v>
                </c:pt>
                <c:pt idx="223">
                  <c:v>35673</c:v>
                </c:pt>
                <c:pt idx="224">
                  <c:v>35703</c:v>
                </c:pt>
                <c:pt idx="225">
                  <c:v>35734</c:v>
                </c:pt>
                <c:pt idx="226">
                  <c:v>35764</c:v>
                </c:pt>
                <c:pt idx="227">
                  <c:v>35795</c:v>
                </c:pt>
                <c:pt idx="228">
                  <c:v>35826</c:v>
                </c:pt>
                <c:pt idx="229">
                  <c:v>35854</c:v>
                </c:pt>
                <c:pt idx="230">
                  <c:v>35885</c:v>
                </c:pt>
                <c:pt idx="231">
                  <c:v>35915</c:v>
                </c:pt>
                <c:pt idx="232">
                  <c:v>35946</c:v>
                </c:pt>
                <c:pt idx="233">
                  <c:v>35976</c:v>
                </c:pt>
                <c:pt idx="234">
                  <c:v>36007</c:v>
                </c:pt>
                <c:pt idx="235">
                  <c:v>36038</c:v>
                </c:pt>
                <c:pt idx="236">
                  <c:v>36068</c:v>
                </c:pt>
                <c:pt idx="237">
                  <c:v>36099</c:v>
                </c:pt>
                <c:pt idx="238">
                  <c:v>36129</c:v>
                </c:pt>
                <c:pt idx="239">
                  <c:v>36160</c:v>
                </c:pt>
                <c:pt idx="240">
                  <c:v>36191</c:v>
                </c:pt>
                <c:pt idx="241">
                  <c:v>36219</c:v>
                </c:pt>
                <c:pt idx="242">
                  <c:v>36250</c:v>
                </c:pt>
                <c:pt idx="243">
                  <c:v>36280</c:v>
                </c:pt>
                <c:pt idx="244">
                  <c:v>36311</c:v>
                </c:pt>
                <c:pt idx="245">
                  <c:v>36341</c:v>
                </c:pt>
                <c:pt idx="246">
                  <c:v>36372</c:v>
                </c:pt>
                <c:pt idx="247">
                  <c:v>36403</c:v>
                </c:pt>
                <c:pt idx="248">
                  <c:v>36433</c:v>
                </c:pt>
                <c:pt idx="249">
                  <c:v>36464</c:v>
                </c:pt>
                <c:pt idx="250">
                  <c:v>36494</c:v>
                </c:pt>
                <c:pt idx="251">
                  <c:v>36525</c:v>
                </c:pt>
                <c:pt idx="252">
                  <c:v>36556</c:v>
                </c:pt>
                <c:pt idx="253">
                  <c:v>36585</c:v>
                </c:pt>
                <c:pt idx="254">
                  <c:v>36616</c:v>
                </c:pt>
                <c:pt idx="255">
                  <c:v>36646</c:v>
                </c:pt>
                <c:pt idx="256">
                  <c:v>36677</c:v>
                </c:pt>
                <c:pt idx="257">
                  <c:v>36707</c:v>
                </c:pt>
                <c:pt idx="258">
                  <c:v>36738</c:v>
                </c:pt>
                <c:pt idx="259">
                  <c:v>36769</c:v>
                </c:pt>
                <c:pt idx="260">
                  <c:v>36799</c:v>
                </c:pt>
                <c:pt idx="261">
                  <c:v>36830</c:v>
                </c:pt>
                <c:pt idx="262">
                  <c:v>36860</c:v>
                </c:pt>
                <c:pt idx="263">
                  <c:v>36891</c:v>
                </c:pt>
                <c:pt idx="264">
                  <c:v>36922</c:v>
                </c:pt>
                <c:pt idx="265">
                  <c:v>36950</c:v>
                </c:pt>
                <c:pt idx="266">
                  <c:v>36981</c:v>
                </c:pt>
                <c:pt idx="267">
                  <c:v>37011</c:v>
                </c:pt>
                <c:pt idx="268">
                  <c:v>37042</c:v>
                </c:pt>
                <c:pt idx="269">
                  <c:v>37072</c:v>
                </c:pt>
                <c:pt idx="270">
                  <c:v>37103</c:v>
                </c:pt>
                <c:pt idx="271">
                  <c:v>37134</c:v>
                </c:pt>
                <c:pt idx="272">
                  <c:v>37164</c:v>
                </c:pt>
                <c:pt idx="273">
                  <c:v>37195</c:v>
                </c:pt>
                <c:pt idx="274">
                  <c:v>37225</c:v>
                </c:pt>
                <c:pt idx="275">
                  <c:v>37256</c:v>
                </c:pt>
                <c:pt idx="276">
                  <c:v>37287</c:v>
                </c:pt>
                <c:pt idx="277">
                  <c:v>37315</c:v>
                </c:pt>
                <c:pt idx="278">
                  <c:v>37346</c:v>
                </c:pt>
                <c:pt idx="279">
                  <c:v>37376</c:v>
                </c:pt>
                <c:pt idx="280">
                  <c:v>37407</c:v>
                </c:pt>
                <c:pt idx="281">
                  <c:v>37437</c:v>
                </c:pt>
                <c:pt idx="282">
                  <c:v>37468</c:v>
                </c:pt>
                <c:pt idx="283">
                  <c:v>37499</c:v>
                </c:pt>
                <c:pt idx="284">
                  <c:v>37529</c:v>
                </c:pt>
                <c:pt idx="285">
                  <c:v>37560</c:v>
                </c:pt>
                <c:pt idx="286">
                  <c:v>37590</c:v>
                </c:pt>
                <c:pt idx="287">
                  <c:v>37621</c:v>
                </c:pt>
                <c:pt idx="288">
                  <c:v>37652</c:v>
                </c:pt>
                <c:pt idx="289">
                  <c:v>37680</c:v>
                </c:pt>
                <c:pt idx="290">
                  <c:v>37711</c:v>
                </c:pt>
                <c:pt idx="291">
                  <c:v>37741</c:v>
                </c:pt>
                <c:pt idx="292">
                  <c:v>37772</c:v>
                </c:pt>
                <c:pt idx="293">
                  <c:v>37802</c:v>
                </c:pt>
                <c:pt idx="294">
                  <c:v>37833</c:v>
                </c:pt>
                <c:pt idx="295">
                  <c:v>37864</c:v>
                </c:pt>
                <c:pt idx="296">
                  <c:v>37894</c:v>
                </c:pt>
                <c:pt idx="297">
                  <c:v>37925</c:v>
                </c:pt>
                <c:pt idx="298">
                  <c:v>37955</c:v>
                </c:pt>
                <c:pt idx="299">
                  <c:v>37986</c:v>
                </c:pt>
                <c:pt idx="300">
                  <c:v>38017</c:v>
                </c:pt>
                <c:pt idx="301">
                  <c:v>38046</c:v>
                </c:pt>
                <c:pt idx="302">
                  <c:v>38077</c:v>
                </c:pt>
                <c:pt idx="303">
                  <c:v>38107</c:v>
                </c:pt>
                <c:pt idx="304">
                  <c:v>38138</c:v>
                </c:pt>
                <c:pt idx="305">
                  <c:v>38168</c:v>
                </c:pt>
                <c:pt idx="306">
                  <c:v>38199</c:v>
                </c:pt>
                <c:pt idx="307">
                  <c:v>38230</c:v>
                </c:pt>
                <c:pt idx="308">
                  <c:v>38260</c:v>
                </c:pt>
                <c:pt idx="309">
                  <c:v>38291</c:v>
                </c:pt>
                <c:pt idx="310">
                  <c:v>38321</c:v>
                </c:pt>
                <c:pt idx="311">
                  <c:v>38352</c:v>
                </c:pt>
                <c:pt idx="312">
                  <c:v>38383</c:v>
                </c:pt>
                <c:pt idx="313">
                  <c:v>38411</c:v>
                </c:pt>
                <c:pt idx="314">
                  <c:v>38442</c:v>
                </c:pt>
                <c:pt idx="315">
                  <c:v>38472</c:v>
                </c:pt>
                <c:pt idx="316">
                  <c:v>38503</c:v>
                </c:pt>
                <c:pt idx="317">
                  <c:v>38533</c:v>
                </c:pt>
                <c:pt idx="318">
                  <c:v>38564</c:v>
                </c:pt>
                <c:pt idx="319">
                  <c:v>38595</c:v>
                </c:pt>
                <c:pt idx="320">
                  <c:v>38625</c:v>
                </c:pt>
                <c:pt idx="321">
                  <c:v>38656</c:v>
                </c:pt>
                <c:pt idx="322">
                  <c:v>38686</c:v>
                </c:pt>
                <c:pt idx="323">
                  <c:v>38717</c:v>
                </c:pt>
                <c:pt idx="324">
                  <c:v>38748</c:v>
                </c:pt>
                <c:pt idx="325">
                  <c:v>38776</c:v>
                </c:pt>
                <c:pt idx="326">
                  <c:v>38807</c:v>
                </c:pt>
                <c:pt idx="327">
                  <c:v>38837</c:v>
                </c:pt>
                <c:pt idx="328">
                  <c:v>38868</c:v>
                </c:pt>
                <c:pt idx="329">
                  <c:v>38898</c:v>
                </c:pt>
                <c:pt idx="330">
                  <c:v>38929</c:v>
                </c:pt>
                <c:pt idx="331">
                  <c:v>38960</c:v>
                </c:pt>
                <c:pt idx="332">
                  <c:v>38990</c:v>
                </c:pt>
                <c:pt idx="333">
                  <c:v>39021</c:v>
                </c:pt>
                <c:pt idx="334">
                  <c:v>39051</c:v>
                </c:pt>
                <c:pt idx="335">
                  <c:v>39082</c:v>
                </c:pt>
                <c:pt idx="336">
                  <c:v>39113</c:v>
                </c:pt>
                <c:pt idx="337">
                  <c:v>39141</c:v>
                </c:pt>
                <c:pt idx="338">
                  <c:v>39172</c:v>
                </c:pt>
                <c:pt idx="339">
                  <c:v>39202</c:v>
                </c:pt>
                <c:pt idx="340">
                  <c:v>39233</c:v>
                </c:pt>
                <c:pt idx="341">
                  <c:v>39263</c:v>
                </c:pt>
                <c:pt idx="342">
                  <c:v>39294</c:v>
                </c:pt>
                <c:pt idx="343">
                  <c:v>39325</c:v>
                </c:pt>
                <c:pt idx="344">
                  <c:v>39355</c:v>
                </c:pt>
                <c:pt idx="345">
                  <c:v>39386</c:v>
                </c:pt>
                <c:pt idx="346">
                  <c:v>39416</c:v>
                </c:pt>
                <c:pt idx="347">
                  <c:v>39447</c:v>
                </c:pt>
                <c:pt idx="348">
                  <c:v>39478</c:v>
                </c:pt>
                <c:pt idx="349">
                  <c:v>39507</c:v>
                </c:pt>
                <c:pt idx="350">
                  <c:v>39538</c:v>
                </c:pt>
                <c:pt idx="351">
                  <c:v>39568</c:v>
                </c:pt>
                <c:pt idx="352">
                  <c:v>39599</c:v>
                </c:pt>
                <c:pt idx="353">
                  <c:v>39629</c:v>
                </c:pt>
                <c:pt idx="354">
                  <c:v>39660</c:v>
                </c:pt>
                <c:pt idx="355">
                  <c:v>39691</c:v>
                </c:pt>
                <c:pt idx="356">
                  <c:v>39721</c:v>
                </c:pt>
                <c:pt idx="357">
                  <c:v>39752</c:v>
                </c:pt>
                <c:pt idx="358">
                  <c:v>39782</c:v>
                </c:pt>
                <c:pt idx="359">
                  <c:v>39813</c:v>
                </c:pt>
                <c:pt idx="360">
                  <c:v>39844</c:v>
                </c:pt>
                <c:pt idx="361">
                  <c:v>39872</c:v>
                </c:pt>
                <c:pt idx="362">
                  <c:v>39903</c:v>
                </c:pt>
                <c:pt idx="363">
                  <c:v>39933</c:v>
                </c:pt>
                <c:pt idx="364">
                  <c:v>39964</c:v>
                </c:pt>
                <c:pt idx="365">
                  <c:v>39994</c:v>
                </c:pt>
                <c:pt idx="366">
                  <c:v>40025</c:v>
                </c:pt>
                <c:pt idx="367">
                  <c:v>40056</c:v>
                </c:pt>
                <c:pt idx="368">
                  <c:v>40086</c:v>
                </c:pt>
                <c:pt idx="369">
                  <c:v>40117</c:v>
                </c:pt>
                <c:pt idx="370">
                  <c:v>40147</c:v>
                </c:pt>
                <c:pt idx="371">
                  <c:v>40178</c:v>
                </c:pt>
                <c:pt idx="372">
                  <c:v>40209</c:v>
                </c:pt>
                <c:pt idx="373">
                  <c:v>40237</c:v>
                </c:pt>
                <c:pt idx="374">
                  <c:v>40268</c:v>
                </c:pt>
                <c:pt idx="375">
                  <c:v>40298</c:v>
                </c:pt>
                <c:pt idx="376">
                  <c:v>40329</c:v>
                </c:pt>
                <c:pt idx="377">
                  <c:v>40359</c:v>
                </c:pt>
                <c:pt idx="378">
                  <c:v>40390</c:v>
                </c:pt>
                <c:pt idx="379">
                  <c:v>40421</c:v>
                </c:pt>
                <c:pt idx="380">
                  <c:v>40451</c:v>
                </c:pt>
                <c:pt idx="381">
                  <c:v>40482</c:v>
                </c:pt>
                <c:pt idx="382">
                  <c:v>40512</c:v>
                </c:pt>
                <c:pt idx="383">
                  <c:v>40543</c:v>
                </c:pt>
                <c:pt idx="384">
                  <c:v>40574</c:v>
                </c:pt>
                <c:pt idx="385">
                  <c:v>40602</c:v>
                </c:pt>
                <c:pt idx="386">
                  <c:v>40633</c:v>
                </c:pt>
                <c:pt idx="387">
                  <c:v>40663</c:v>
                </c:pt>
                <c:pt idx="388">
                  <c:v>40694</c:v>
                </c:pt>
                <c:pt idx="389">
                  <c:v>40724</c:v>
                </c:pt>
                <c:pt idx="390">
                  <c:v>40755</c:v>
                </c:pt>
                <c:pt idx="391">
                  <c:v>40786</c:v>
                </c:pt>
                <c:pt idx="392">
                  <c:v>40816</c:v>
                </c:pt>
                <c:pt idx="393">
                  <c:v>40847</c:v>
                </c:pt>
                <c:pt idx="394">
                  <c:v>40877</c:v>
                </c:pt>
                <c:pt idx="395">
                  <c:v>40908</c:v>
                </c:pt>
                <c:pt idx="396">
                  <c:v>40939</c:v>
                </c:pt>
                <c:pt idx="397">
                  <c:v>40968</c:v>
                </c:pt>
                <c:pt idx="398">
                  <c:v>40999</c:v>
                </c:pt>
                <c:pt idx="399">
                  <c:v>41029</c:v>
                </c:pt>
                <c:pt idx="400">
                  <c:v>41060</c:v>
                </c:pt>
                <c:pt idx="401">
                  <c:v>41090</c:v>
                </c:pt>
                <c:pt idx="402">
                  <c:v>41121</c:v>
                </c:pt>
                <c:pt idx="403">
                  <c:v>41152</c:v>
                </c:pt>
                <c:pt idx="404">
                  <c:v>41182</c:v>
                </c:pt>
                <c:pt idx="405">
                  <c:v>41213</c:v>
                </c:pt>
                <c:pt idx="406">
                  <c:v>41243</c:v>
                </c:pt>
                <c:pt idx="407">
                  <c:v>41274</c:v>
                </c:pt>
                <c:pt idx="408">
                  <c:v>41305</c:v>
                </c:pt>
                <c:pt idx="409">
                  <c:v>41333</c:v>
                </c:pt>
                <c:pt idx="410">
                  <c:v>41364</c:v>
                </c:pt>
                <c:pt idx="411">
                  <c:v>41394</c:v>
                </c:pt>
                <c:pt idx="412">
                  <c:v>41425</c:v>
                </c:pt>
                <c:pt idx="413">
                  <c:v>41455</c:v>
                </c:pt>
                <c:pt idx="414">
                  <c:v>41486</c:v>
                </c:pt>
                <c:pt idx="415">
                  <c:v>41517</c:v>
                </c:pt>
                <c:pt idx="416">
                  <c:v>41547</c:v>
                </c:pt>
                <c:pt idx="417">
                  <c:v>41578</c:v>
                </c:pt>
                <c:pt idx="418">
                  <c:v>41608</c:v>
                </c:pt>
                <c:pt idx="419">
                  <c:v>41639</c:v>
                </c:pt>
                <c:pt idx="420">
                  <c:v>41670</c:v>
                </c:pt>
                <c:pt idx="421">
                  <c:v>41698</c:v>
                </c:pt>
                <c:pt idx="422">
                  <c:v>41729</c:v>
                </c:pt>
                <c:pt idx="423">
                  <c:v>41759</c:v>
                </c:pt>
                <c:pt idx="424">
                  <c:v>41790</c:v>
                </c:pt>
                <c:pt idx="425">
                  <c:v>41820</c:v>
                </c:pt>
                <c:pt idx="426">
                  <c:v>41851</c:v>
                </c:pt>
                <c:pt idx="427">
                  <c:v>41882</c:v>
                </c:pt>
                <c:pt idx="428">
                  <c:v>41912</c:v>
                </c:pt>
                <c:pt idx="429">
                  <c:v>41943</c:v>
                </c:pt>
                <c:pt idx="430">
                  <c:v>41973</c:v>
                </c:pt>
                <c:pt idx="431">
                  <c:v>42004</c:v>
                </c:pt>
                <c:pt idx="432">
                  <c:v>42035</c:v>
                </c:pt>
                <c:pt idx="433">
                  <c:v>42063</c:v>
                </c:pt>
                <c:pt idx="434">
                  <c:v>42094</c:v>
                </c:pt>
                <c:pt idx="435">
                  <c:v>42124</c:v>
                </c:pt>
                <c:pt idx="436">
                  <c:v>42155</c:v>
                </c:pt>
                <c:pt idx="437">
                  <c:v>42185</c:v>
                </c:pt>
                <c:pt idx="438">
                  <c:v>42216</c:v>
                </c:pt>
                <c:pt idx="439">
                  <c:v>42247</c:v>
                </c:pt>
                <c:pt idx="440">
                  <c:v>42277</c:v>
                </c:pt>
                <c:pt idx="441">
                  <c:v>42308</c:v>
                </c:pt>
                <c:pt idx="442">
                  <c:v>42338</c:v>
                </c:pt>
                <c:pt idx="443">
                  <c:v>42369</c:v>
                </c:pt>
                <c:pt idx="444">
                  <c:v>42400</c:v>
                </c:pt>
                <c:pt idx="445">
                  <c:v>42429</c:v>
                </c:pt>
                <c:pt idx="446">
                  <c:v>42460</c:v>
                </c:pt>
                <c:pt idx="447">
                  <c:v>42490</c:v>
                </c:pt>
                <c:pt idx="448">
                  <c:v>42521</c:v>
                </c:pt>
                <c:pt idx="449">
                  <c:v>42551</c:v>
                </c:pt>
                <c:pt idx="450">
                  <c:v>42582</c:v>
                </c:pt>
                <c:pt idx="451">
                  <c:v>42613</c:v>
                </c:pt>
                <c:pt idx="452">
                  <c:v>42643</c:v>
                </c:pt>
                <c:pt idx="453">
                  <c:v>42674</c:v>
                </c:pt>
                <c:pt idx="454">
                  <c:v>42704</c:v>
                </c:pt>
                <c:pt idx="455">
                  <c:v>42735</c:v>
                </c:pt>
                <c:pt idx="456">
                  <c:v>42766</c:v>
                </c:pt>
                <c:pt idx="457">
                  <c:v>42794</c:v>
                </c:pt>
                <c:pt idx="458">
                  <c:v>42825</c:v>
                </c:pt>
                <c:pt idx="459">
                  <c:v>42855</c:v>
                </c:pt>
                <c:pt idx="460">
                  <c:v>42886</c:v>
                </c:pt>
                <c:pt idx="461">
                  <c:v>42916</c:v>
                </c:pt>
                <c:pt idx="462">
                  <c:v>42947</c:v>
                </c:pt>
                <c:pt idx="463">
                  <c:v>42978</c:v>
                </c:pt>
                <c:pt idx="464">
                  <c:v>43008</c:v>
                </c:pt>
                <c:pt idx="465">
                  <c:v>43039</c:v>
                </c:pt>
                <c:pt idx="466">
                  <c:v>43069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</c:numCache>
            </c:numRef>
          </c:cat>
          <c:val>
            <c:numRef>
              <c:f>Summary!$T$10:$T$837</c:f>
              <c:numCache>
                <c:formatCode>General</c:formatCode>
                <c:ptCount val="82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6DE-45B2-8A88-00566AB658C5}"/>
            </c:ext>
          </c:extLst>
        </c:ser>
        <c:ser>
          <c:idx val="6"/>
          <c:order val="6"/>
          <c:tx>
            <c:strRef>
              <c:f>Summary!$U$9</c:f>
              <c:strCache>
                <c:ptCount val="1"/>
                <c:pt idx="0">
                  <c:v>#N/A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Summary!$N$10:$N$837</c:f>
              <c:numCache>
                <c:formatCode>d\-mmm\-yy</c:formatCode>
                <c:ptCount val="828"/>
                <c:pt idx="0">
                  <c:v>28856</c:v>
                </c:pt>
                <c:pt idx="1">
                  <c:v>28914</c:v>
                </c:pt>
                <c:pt idx="2">
                  <c:v>28945</c:v>
                </c:pt>
                <c:pt idx="3">
                  <c:v>28975</c:v>
                </c:pt>
                <c:pt idx="4">
                  <c:v>29006</c:v>
                </c:pt>
                <c:pt idx="5">
                  <c:v>29036</c:v>
                </c:pt>
                <c:pt idx="6">
                  <c:v>29067</c:v>
                </c:pt>
                <c:pt idx="7">
                  <c:v>29098</c:v>
                </c:pt>
                <c:pt idx="8">
                  <c:v>29128</c:v>
                </c:pt>
                <c:pt idx="9">
                  <c:v>29159</c:v>
                </c:pt>
                <c:pt idx="10">
                  <c:v>29189</c:v>
                </c:pt>
                <c:pt idx="11">
                  <c:v>29220</c:v>
                </c:pt>
                <c:pt idx="12">
                  <c:v>29251</c:v>
                </c:pt>
                <c:pt idx="13">
                  <c:v>29280</c:v>
                </c:pt>
                <c:pt idx="14">
                  <c:v>29311</c:v>
                </c:pt>
                <c:pt idx="15">
                  <c:v>29341</c:v>
                </c:pt>
                <c:pt idx="16">
                  <c:v>29372</c:v>
                </c:pt>
                <c:pt idx="17">
                  <c:v>29402</c:v>
                </c:pt>
                <c:pt idx="18">
                  <c:v>29433</c:v>
                </c:pt>
                <c:pt idx="19">
                  <c:v>29464</c:v>
                </c:pt>
                <c:pt idx="20">
                  <c:v>29494</c:v>
                </c:pt>
                <c:pt idx="21">
                  <c:v>29525</c:v>
                </c:pt>
                <c:pt idx="22">
                  <c:v>29555</c:v>
                </c:pt>
                <c:pt idx="23">
                  <c:v>29586</c:v>
                </c:pt>
                <c:pt idx="24">
                  <c:v>29617</c:v>
                </c:pt>
                <c:pt idx="25">
                  <c:v>29645</c:v>
                </c:pt>
                <c:pt idx="26">
                  <c:v>29676</c:v>
                </c:pt>
                <c:pt idx="27">
                  <c:v>29706</c:v>
                </c:pt>
                <c:pt idx="28">
                  <c:v>29737</c:v>
                </c:pt>
                <c:pt idx="29">
                  <c:v>29767</c:v>
                </c:pt>
                <c:pt idx="30">
                  <c:v>29798</c:v>
                </c:pt>
                <c:pt idx="31">
                  <c:v>29829</c:v>
                </c:pt>
                <c:pt idx="32">
                  <c:v>29859</c:v>
                </c:pt>
                <c:pt idx="33">
                  <c:v>29890</c:v>
                </c:pt>
                <c:pt idx="34">
                  <c:v>29920</c:v>
                </c:pt>
                <c:pt idx="35">
                  <c:v>29951</c:v>
                </c:pt>
                <c:pt idx="36">
                  <c:v>29982</c:v>
                </c:pt>
                <c:pt idx="37">
                  <c:v>30010</c:v>
                </c:pt>
                <c:pt idx="38">
                  <c:v>30041</c:v>
                </c:pt>
                <c:pt idx="39">
                  <c:v>30071</c:v>
                </c:pt>
                <c:pt idx="40">
                  <c:v>30102</c:v>
                </c:pt>
                <c:pt idx="41">
                  <c:v>30132</c:v>
                </c:pt>
                <c:pt idx="42">
                  <c:v>30163</c:v>
                </c:pt>
                <c:pt idx="43">
                  <c:v>30194</c:v>
                </c:pt>
                <c:pt idx="44">
                  <c:v>30224</c:v>
                </c:pt>
                <c:pt idx="45">
                  <c:v>30255</c:v>
                </c:pt>
                <c:pt idx="46">
                  <c:v>30285</c:v>
                </c:pt>
                <c:pt idx="47">
                  <c:v>30316</c:v>
                </c:pt>
                <c:pt idx="48">
                  <c:v>30347</c:v>
                </c:pt>
                <c:pt idx="49">
                  <c:v>30375</c:v>
                </c:pt>
                <c:pt idx="50">
                  <c:v>30406</c:v>
                </c:pt>
                <c:pt idx="51">
                  <c:v>30436</c:v>
                </c:pt>
                <c:pt idx="52">
                  <c:v>30467</c:v>
                </c:pt>
                <c:pt idx="53">
                  <c:v>30497</c:v>
                </c:pt>
                <c:pt idx="54">
                  <c:v>30528</c:v>
                </c:pt>
                <c:pt idx="55">
                  <c:v>30559</c:v>
                </c:pt>
                <c:pt idx="56">
                  <c:v>30589</c:v>
                </c:pt>
                <c:pt idx="57">
                  <c:v>30620</c:v>
                </c:pt>
                <c:pt idx="58">
                  <c:v>30650</c:v>
                </c:pt>
                <c:pt idx="59">
                  <c:v>30681</c:v>
                </c:pt>
                <c:pt idx="60">
                  <c:v>30712</c:v>
                </c:pt>
                <c:pt idx="61">
                  <c:v>30741</c:v>
                </c:pt>
                <c:pt idx="62">
                  <c:v>30772</c:v>
                </c:pt>
                <c:pt idx="63">
                  <c:v>30802</c:v>
                </c:pt>
                <c:pt idx="64">
                  <c:v>30833</c:v>
                </c:pt>
                <c:pt idx="65">
                  <c:v>30863</c:v>
                </c:pt>
                <c:pt idx="66">
                  <c:v>30894</c:v>
                </c:pt>
                <c:pt idx="67">
                  <c:v>30925</c:v>
                </c:pt>
                <c:pt idx="68">
                  <c:v>30955</c:v>
                </c:pt>
                <c:pt idx="69">
                  <c:v>30986</c:v>
                </c:pt>
                <c:pt idx="70">
                  <c:v>31016</c:v>
                </c:pt>
                <c:pt idx="71">
                  <c:v>31047</c:v>
                </c:pt>
                <c:pt idx="72">
                  <c:v>31078</c:v>
                </c:pt>
                <c:pt idx="73">
                  <c:v>31106</c:v>
                </c:pt>
                <c:pt idx="74">
                  <c:v>31137</c:v>
                </c:pt>
                <c:pt idx="75">
                  <c:v>31167</c:v>
                </c:pt>
                <c:pt idx="76">
                  <c:v>31198</c:v>
                </c:pt>
                <c:pt idx="77">
                  <c:v>31228</c:v>
                </c:pt>
                <c:pt idx="78">
                  <c:v>31259</c:v>
                </c:pt>
                <c:pt idx="79">
                  <c:v>31290</c:v>
                </c:pt>
                <c:pt idx="80">
                  <c:v>31320</c:v>
                </c:pt>
                <c:pt idx="81">
                  <c:v>31351</c:v>
                </c:pt>
                <c:pt idx="82">
                  <c:v>31381</c:v>
                </c:pt>
                <c:pt idx="83">
                  <c:v>31412</c:v>
                </c:pt>
                <c:pt idx="84">
                  <c:v>31443</c:v>
                </c:pt>
                <c:pt idx="85">
                  <c:v>31471</c:v>
                </c:pt>
                <c:pt idx="86">
                  <c:v>31502</c:v>
                </c:pt>
                <c:pt idx="87">
                  <c:v>31532</c:v>
                </c:pt>
                <c:pt idx="88">
                  <c:v>31563</c:v>
                </c:pt>
                <c:pt idx="89">
                  <c:v>31593</c:v>
                </c:pt>
                <c:pt idx="90">
                  <c:v>31624</c:v>
                </c:pt>
                <c:pt idx="91">
                  <c:v>31655</c:v>
                </c:pt>
                <c:pt idx="92">
                  <c:v>31685</c:v>
                </c:pt>
                <c:pt idx="93">
                  <c:v>31716</c:v>
                </c:pt>
                <c:pt idx="94">
                  <c:v>31746</c:v>
                </c:pt>
                <c:pt idx="95">
                  <c:v>31777</c:v>
                </c:pt>
                <c:pt idx="96">
                  <c:v>31808</c:v>
                </c:pt>
                <c:pt idx="97">
                  <c:v>31836</c:v>
                </c:pt>
                <c:pt idx="98">
                  <c:v>31867</c:v>
                </c:pt>
                <c:pt idx="99">
                  <c:v>31897</c:v>
                </c:pt>
                <c:pt idx="100">
                  <c:v>31928</c:v>
                </c:pt>
                <c:pt idx="101">
                  <c:v>31958</c:v>
                </c:pt>
                <c:pt idx="102">
                  <c:v>31989</c:v>
                </c:pt>
                <c:pt idx="103">
                  <c:v>32020</c:v>
                </c:pt>
                <c:pt idx="104">
                  <c:v>32050</c:v>
                </c:pt>
                <c:pt idx="105">
                  <c:v>32081</c:v>
                </c:pt>
                <c:pt idx="106">
                  <c:v>32111</c:v>
                </c:pt>
                <c:pt idx="107">
                  <c:v>32142</c:v>
                </c:pt>
                <c:pt idx="108">
                  <c:v>32173</c:v>
                </c:pt>
                <c:pt idx="109">
                  <c:v>32202</c:v>
                </c:pt>
                <c:pt idx="110">
                  <c:v>32233</c:v>
                </c:pt>
                <c:pt idx="111">
                  <c:v>32263</c:v>
                </c:pt>
                <c:pt idx="112">
                  <c:v>32294</c:v>
                </c:pt>
                <c:pt idx="113">
                  <c:v>32324</c:v>
                </c:pt>
                <c:pt idx="114">
                  <c:v>32355</c:v>
                </c:pt>
                <c:pt idx="115">
                  <c:v>32386</c:v>
                </c:pt>
                <c:pt idx="116">
                  <c:v>32416</c:v>
                </c:pt>
                <c:pt idx="117">
                  <c:v>32447</c:v>
                </c:pt>
                <c:pt idx="118">
                  <c:v>32477</c:v>
                </c:pt>
                <c:pt idx="119">
                  <c:v>32508</c:v>
                </c:pt>
                <c:pt idx="120">
                  <c:v>32539</c:v>
                </c:pt>
                <c:pt idx="121">
                  <c:v>32567</c:v>
                </c:pt>
                <c:pt idx="122">
                  <c:v>32598</c:v>
                </c:pt>
                <c:pt idx="123">
                  <c:v>32628</c:v>
                </c:pt>
                <c:pt idx="124">
                  <c:v>32659</c:v>
                </c:pt>
                <c:pt idx="125">
                  <c:v>32689</c:v>
                </c:pt>
                <c:pt idx="126">
                  <c:v>32720</c:v>
                </c:pt>
                <c:pt idx="127">
                  <c:v>32751</c:v>
                </c:pt>
                <c:pt idx="128">
                  <c:v>32781</c:v>
                </c:pt>
                <c:pt idx="129">
                  <c:v>32812</c:v>
                </c:pt>
                <c:pt idx="130">
                  <c:v>32842</c:v>
                </c:pt>
                <c:pt idx="131">
                  <c:v>32873</c:v>
                </c:pt>
                <c:pt idx="132">
                  <c:v>32904</c:v>
                </c:pt>
                <c:pt idx="133">
                  <c:v>32932</c:v>
                </c:pt>
                <c:pt idx="134">
                  <c:v>32963</c:v>
                </c:pt>
                <c:pt idx="135">
                  <c:v>32993</c:v>
                </c:pt>
                <c:pt idx="136">
                  <c:v>33024</c:v>
                </c:pt>
                <c:pt idx="137">
                  <c:v>33054</c:v>
                </c:pt>
                <c:pt idx="138">
                  <c:v>33085</c:v>
                </c:pt>
                <c:pt idx="139">
                  <c:v>33116</c:v>
                </c:pt>
                <c:pt idx="140">
                  <c:v>33146</c:v>
                </c:pt>
                <c:pt idx="141">
                  <c:v>33177</c:v>
                </c:pt>
                <c:pt idx="142">
                  <c:v>33207</c:v>
                </c:pt>
                <c:pt idx="143">
                  <c:v>33238</c:v>
                </c:pt>
                <c:pt idx="144">
                  <c:v>33269</c:v>
                </c:pt>
                <c:pt idx="145">
                  <c:v>33297</c:v>
                </c:pt>
                <c:pt idx="146">
                  <c:v>33328</c:v>
                </c:pt>
                <c:pt idx="147">
                  <c:v>33358</c:v>
                </c:pt>
                <c:pt idx="148">
                  <c:v>33389</c:v>
                </c:pt>
                <c:pt idx="149">
                  <c:v>33419</c:v>
                </c:pt>
                <c:pt idx="150">
                  <c:v>33450</c:v>
                </c:pt>
                <c:pt idx="151">
                  <c:v>33481</c:v>
                </c:pt>
                <c:pt idx="152">
                  <c:v>33511</c:v>
                </c:pt>
                <c:pt idx="153">
                  <c:v>33542</c:v>
                </c:pt>
                <c:pt idx="154">
                  <c:v>33572</c:v>
                </c:pt>
                <c:pt idx="155">
                  <c:v>33603</c:v>
                </c:pt>
                <c:pt idx="156">
                  <c:v>33634</c:v>
                </c:pt>
                <c:pt idx="157">
                  <c:v>33663</c:v>
                </c:pt>
                <c:pt idx="158">
                  <c:v>33694</c:v>
                </c:pt>
                <c:pt idx="159">
                  <c:v>33724</c:v>
                </c:pt>
                <c:pt idx="160">
                  <c:v>33755</c:v>
                </c:pt>
                <c:pt idx="161">
                  <c:v>33785</c:v>
                </c:pt>
                <c:pt idx="162">
                  <c:v>33816</c:v>
                </c:pt>
                <c:pt idx="163">
                  <c:v>33847</c:v>
                </c:pt>
                <c:pt idx="164">
                  <c:v>33877</c:v>
                </c:pt>
                <c:pt idx="165">
                  <c:v>33908</c:v>
                </c:pt>
                <c:pt idx="166">
                  <c:v>33938</c:v>
                </c:pt>
                <c:pt idx="167">
                  <c:v>33969</c:v>
                </c:pt>
                <c:pt idx="168">
                  <c:v>34000</c:v>
                </c:pt>
                <c:pt idx="169">
                  <c:v>34028</c:v>
                </c:pt>
                <c:pt idx="170">
                  <c:v>34059</c:v>
                </c:pt>
                <c:pt idx="171">
                  <c:v>34089</c:v>
                </c:pt>
                <c:pt idx="172">
                  <c:v>34120</c:v>
                </c:pt>
                <c:pt idx="173">
                  <c:v>34150</c:v>
                </c:pt>
                <c:pt idx="174">
                  <c:v>34181</c:v>
                </c:pt>
                <c:pt idx="175">
                  <c:v>34212</c:v>
                </c:pt>
                <c:pt idx="176">
                  <c:v>34242</c:v>
                </c:pt>
                <c:pt idx="177">
                  <c:v>34273</c:v>
                </c:pt>
                <c:pt idx="178">
                  <c:v>34303</c:v>
                </c:pt>
                <c:pt idx="179">
                  <c:v>34334</c:v>
                </c:pt>
                <c:pt idx="180">
                  <c:v>34365</c:v>
                </c:pt>
                <c:pt idx="181">
                  <c:v>34393</c:v>
                </c:pt>
                <c:pt idx="182">
                  <c:v>34424</c:v>
                </c:pt>
                <c:pt idx="183">
                  <c:v>34454</c:v>
                </c:pt>
                <c:pt idx="184">
                  <c:v>34485</c:v>
                </c:pt>
                <c:pt idx="185">
                  <c:v>34515</c:v>
                </c:pt>
                <c:pt idx="186">
                  <c:v>34546</c:v>
                </c:pt>
                <c:pt idx="187">
                  <c:v>34577</c:v>
                </c:pt>
                <c:pt idx="188">
                  <c:v>34607</c:v>
                </c:pt>
                <c:pt idx="189">
                  <c:v>34638</c:v>
                </c:pt>
                <c:pt idx="190">
                  <c:v>34668</c:v>
                </c:pt>
                <c:pt idx="191">
                  <c:v>34699</c:v>
                </c:pt>
                <c:pt idx="192">
                  <c:v>34730</c:v>
                </c:pt>
                <c:pt idx="193">
                  <c:v>34758</c:v>
                </c:pt>
                <c:pt idx="194">
                  <c:v>34789</c:v>
                </c:pt>
                <c:pt idx="195">
                  <c:v>34819</c:v>
                </c:pt>
                <c:pt idx="196">
                  <c:v>34850</c:v>
                </c:pt>
                <c:pt idx="197">
                  <c:v>34880</c:v>
                </c:pt>
                <c:pt idx="198">
                  <c:v>34911</c:v>
                </c:pt>
                <c:pt idx="199">
                  <c:v>34942</c:v>
                </c:pt>
                <c:pt idx="200">
                  <c:v>34972</c:v>
                </c:pt>
                <c:pt idx="201">
                  <c:v>35003</c:v>
                </c:pt>
                <c:pt idx="202">
                  <c:v>35033</c:v>
                </c:pt>
                <c:pt idx="203">
                  <c:v>35064</c:v>
                </c:pt>
                <c:pt idx="204">
                  <c:v>35095</c:v>
                </c:pt>
                <c:pt idx="205">
                  <c:v>35124</c:v>
                </c:pt>
                <c:pt idx="206">
                  <c:v>35155</c:v>
                </c:pt>
                <c:pt idx="207">
                  <c:v>35185</c:v>
                </c:pt>
                <c:pt idx="208">
                  <c:v>35216</c:v>
                </c:pt>
                <c:pt idx="209">
                  <c:v>35246</c:v>
                </c:pt>
                <c:pt idx="210">
                  <c:v>35277</c:v>
                </c:pt>
                <c:pt idx="211">
                  <c:v>35308</c:v>
                </c:pt>
                <c:pt idx="212">
                  <c:v>35338</c:v>
                </c:pt>
                <c:pt idx="213">
                  <c:v>35369</c:v>
                </c:pt>
                <c:pt idx="214">
                  <c:v>35399</c:v>
                </c:pt>
                <c:pt idx="215">
                  <c:v>35430</c:v>
                </c:pt>
                <c:pt idx="216">
                  <c:v>35461</c:v>
                </c:pt>
                <c:pt idx="217">
                  <c:v>35489</c:v>
                </c:pt>
                <c:pt idx="218">
                  <c:v>35520</c:v>
                </c:pt>
                <c:pt idx="219">
                  <c:v>35550</c:v>
                </c:pt>
                <c:pt idx="220">
                  <c:v>35581</c:v>
                </c:pt>
                <c:pt idx="221">
                  <c:v>35611</c:v>
                </c:pt>
                <c:pt idx="222">
                  <c:v>35642</c:v>
                </c:pt>
                <c:pt idx="223">
                  <c:v>35673</c:v>
                </c:pt>
                <c:pt idx="224">
                  <c:v>35703</c:v>
                </c:pt>
                <c:pt idx="225">
                  <c:v>35734</c:v>
                </c:pt>
                <c:pt idx="226">
                  <c:v>35764</c:v>
                </c:pt>
                <c:pt idx="227">
                  <c:v>35795</c:v>
                </c:pt>
                <c:pt idx="228">
                  <c:v>35826</c:v>
                </c:pt>
                <c:pt idx="229">
                  <c:v>35854</c:v>
                </c:pt>
                <c:pt idx="230">
                  <c:v>35885</c:v>
                </c:pt>
                <c:pt idx="231">
                  <c:v>35915</c:v>
                </c:pt>
                <c:pt idx="232">
                  <c:v>35946</c:v>
                </c:pt>
                <c:pt idx="233">
                  <c:v>35976</c:v>
                </c:pt>
                <c:pt idx="234">
                  <c:v>36007</c:v>
                </c:pt>
                <c:pt idx="235">
                  <c:v>36038</c:v>
                </c:pt>
                <c:pt idx="236">
                  <c:v>36068</c:v>
                </c:pt>
                <c:pt idx="237">
                  <c:v>36099</c:v>
                </c:pt>
                <c:pt idx="238">
                  <c:v>36129</c:v>
                </c:pt>
                <c:pt idx="239">
                  <c:v>36160</c:v>
                </c:pt>
                <c:pt idx="240">
                  <c:v>36191</c:v>
                </c:pt>
                <c:pt idx="241">
                  <c:v>36219</c:v>
                </c:pt>
                <c:pt idx="242">
                  <c:v>36250</c:v>
                </c:pt>
                <c:pt idx="243">
                  <c:v>36280</c:v>
                </c:pt>
                <c:pt idx="244">
                  <c:v>36311</c:v>
                </c:pt>
                <c:pt idx="245">
                  <c:v>36341</c:v>
                </c:pt>
                <c:pt idx="246">
                  <c:v>36372</c:v>
                </c:pt>
                <c:pt idx="247">
                  <c:v>36403</c:v>
                </c:pt>
                <c:pt idx="248">
                  <c:v>36433</c:v>
                </c:pt>
                <c:pt idx="249">
                  <c:v>36464</c:v>
                </c:pt>
                <c:pt idx="250">
                  <c:v>36494</c:v>
                </c:pt>
                <c:pt idx="251">
                  <c:v>36525</c:v>
                </c:pt>
                <c:pt idx="252">
                  <c:v>36556</c:v>
                </c:pt>
                <c:pt idx="253">
                  <c:v>36585</c:v>
                </c:pt>
                <c:pt idx="254">
                  <c:v>36616</c:v>
                </c:pt>
                <c:pt idx="255">
                  <c:v>36646</c:v>
                </c:pt>
                <c:pt idx="256">
                  <c:v>36677</c:v>
                </c:pt>
                <c:pt idx="257">
                  <c:v>36707</c:v>
                </c:pt>
                <c:pt idx="258">
                  <c:v>36738</c:v>
                </c:pt>
                <c:pt idx="259">
                  <c:v>36769</c:v>
                </c:pt>
                <c:pt idx="260">
                  <c:v>36799</c:v>
                </c:pt>
                <c:pt idx="261">
                  <c:v>36830</c:v>
                </c:pt>
                <c:pt idx="262">
                  <c:v>36860</c:v>
                </c:pt>
                <c:pt idx="263">
                  <c:v>36891</c:v>
                </c:pt>
                <c:pt idx="264">
                  <c:v>36922</c:v>
                </c:pt>
                <c:pt idx="265">
                  <c:v>36950</c:v>
                </c:pt>
                <c:pt idx="266">
                  <c:v>36981</c:v>
                </c:pt>
                <c:pt idx="267">
                  <c:v>37011</c:v>
                </c:pt>
                <c:pt idx="268">
                  <c:v>37042</c:v>
                </c:pt>
                <c:pt idx="269">
                  <c:v>37072</c:v>
                </c:pt>
                <c:pt idx="270">
                  <c:v>37103</c:v>
                </c:pt>
                <c:pt idx="271">
                  <c:v>37134</c:v>
                </c:pt>
                <c:pt idx="272">
                  <c:v>37164</c:v>
                </c:pt>
                <c:pt idx="273">
                  <c:v>37195</c:v>
                </c:pt>
                <c:pt idx="274">
                  <c:v>37225</c:v>
                </c:pt>
                <c:pt idx="275">
                  <c:v>37256</c:v>
                </c:pt>
                <c:pt idx="276">
                  <c:v>37287</c:v>
                </c:pt>
                <c:pt idx="277">
                  <c:v>37315</c:v>
                </c:pt>
                <c:pt idx="278">
                  <c:v>37346</c:v>
                </c:pt>
                <c:pt idx="279">
                  <c:v>37376</c:v>
                </c:pt>
                <c:pt idx="280">
                  <c:v>37407</c:v>
                </c:pt>
                <c:pt idx="281">
                  <c:v>37437</c:v>
                </c:pt>
                <c:pt idx="282">
                  <c:v>37468</c:v>
                </c:pt>
                <c:pt idx="283">
                  <c:v>37499</c:v>
                </c:pt>
                <c:pt idx="284">
                  <c:v>37529</c:v>
                </c:pt>
                <c:pt idx="285">
                  <c:v>37560</c:v>
                </c:pt>
                <c:pt idx="286">
                  <c:v>37590</c:v>
                </c:pt>
                <c:pt idx="287">
                  <c:v>37621</c:v>
                </c:pt>
                <c:pt idx="288">
                  <c:v>37652</c:v>
                </c:pt>
                <c:pt idx="289">
                  <c:v>37680</c:v>
                </c:pt>
                <c:pt idx="290">
                  <c:v>37711</c:v>
                </c:pt>
                <c:pt idx="291">
                  <c:v>37741</c:v>
                </c:pt>
                <c:pt idx="292">
                  <c:v>37772</c:v>
                </c:pt>
                <c:pt idx="293">
                  <c:v>37802</c:v>
                </c:pt>
                <c:pt idx="294">
                  <c:v>37833</c:v>
                </c:pt>
                <c:pt idx="295">
                  <c:v>37864</c:v>
                </c:pt>
                <c:pt idx="296">
                  <c:v>37894</c:v>
                </c:pt>
                <c:pt idx="297">
                  <c:v>37925</c:v>
                </c:pt>
                <c:pt idx="298">
                  <c:v>37955</c:v>
                </c:pt>
                <c:pt idx="299">
                  <c:v>37986</c:v>
                </c:pt>
                <c:pt idx="300">
                  <c:v>38017</c:v>
                </c:pt>
                <c:pt idx="301">
                  <c:v>38046</c:v>
                </c:pt>
                <c:pt idx="302">
                  <c:v>38077</c:v>
                </c:pt>
                <c:pt idx="303">
                  <c:v>38107</c:v>
                </c:pt>
                <c:pt idx="304">
                  <c:v>38138</c:v>
                </c:pt>
                <c:pt idx="305">
                  <c:v>38168</c:v>
                </c:pt>
                <c:pt idx="306">
                  <c:v>38199</c:v>
                </c:pt>
                <c:pt idx="307">
                  <c:v>38230</c:v>
                </c:pt>
                <c:pt idx="308">
                  <c:v>38260</c:v>
                </c:pt>
                <c:pt idx="309">
                  <c:v>38291</c:v>
                </c:pt>
                <c:pt idx="310">
                  <c:v>38321</c:v>
                </c:pt>
                <c:pt idx="311">
                  <c:v>38352</c:v>
                </c:pt>
                <c:pt idx="312">
                  <c:v>38383</c:v>
                </c:pt>
                <c:pt idx="313">
                  <c:v>38411</c:v>
                </c:pt>
                <c:pt idx="314">
                  <c:v>38442</c:v>
                </c:pt>
                <c:pt idx="315">
                  <c:v>38472</c:v>
                </c:pt>
                <c:pt idx="316">
                  <c:v>38503</c:v>
                </c:pt>
                <c:pt idx="317">
                  <c:v>38533</c:v>
                </c:pt>
                <c:pt idx="318">
                  <c:v>38564</c:v>
                </c:pt>
                <c:pt idx="319">
                  <c:v>38595</c:v>
                </c:pt>
                <c:pt idx="320">
                  <c:v>38625</c:v>
                </c:pt>
                <c:pt idx="321">
                  <c:v>38656</c:v>
                </c:pt>
                <c:pt idx="322">
                  <c:v>38686</c:v>
                </c:pt>
                <c:pt idx="323">
                  <c:v>38717</c:v>
                </c:pt>
                <c:pt idx="324">
                  <c:v>38748</c:v>
                </c:pt>
                <c:pt idx="325">
                  <c:v>38776</c:v>
                </c:pt>
                <c:pt idx="326">
                  <c:v>38807</c:v>
                </c:pt>
                <c:pt idx="327">
                  <c:v>38837</c:v>
                </c:pt>
                <c:pt idx="328">
                  <c:v>38868</c:v>
                </c:pt>
                <c:pt idx="329">
                  <c:v>38898</c:v>
                </c:pt>
                <c:pt idx="330">
                  <c:v>38929</c:v>
                </c:pt>
                <c:pt idx="331">
                  <c:v>38960</c:v>
                </c:pt>
                <c:pt idx="332">
                  <c:v>38990</c:v>
                </c:pt>
                <c:pt idx="333">
                  <c:v>39021</c:v>
                </c:pt>
                <c:pt idx="334">
                  <c:v>39051</c:v>
                </c:pt>
                <c:pt idx="335">
                  <c:v>39082</c:v>
                </c:pt>
                <c:pt idx="336">
                  <c:v>39113</c:v>
                </c:pt>
                <c:pt idx="337">
                  <c:v>39141</c:v>
                </c:pt>
                <c:pt idx="338">
                  <c:v>39172</c:v>
                </c:pt>
                <c:pt idx="339">
                  <c:v>39202</c:v>
                </c:pt>
                <c:pt idx="340">
                  <c:v>39233</c:v>
                </c:pt>
                <c:pt idx="341">
                  <c:v>39263</c:v>
                </c:pt>
                <c:pt idx="342">
                  <c:v>39294</c:v>
                </c:pt>
                <c:pt idx="343">
                  <c:v>39325</c:v>
                </c:pt>
                <c:pt idx="344">
                  <c:v>39355</c:v>
                </c:pt>
                <c:pt idx="345">
                  <c:v>39386</c:v>
                </c:pt>
                <c:pt idx="346">
                  <c:v>39416</c:v>
                </c:pt>
                <c:pt idx="347">
                  <c:v>39447</c:v>
                </c:pt>
                <c:pt idx="348">
                  <c:v>39478</c:v>
                </c:pt>
                <c:pt idx="349">
                  <c:v>39507</c:v>
                </c:pt>
                <c:pt idx="350">
                  <c:v>39538</c:v>
                </c:pt>
                <c:pt idx="351">
                  <c:v>39568</c:v>
                </c:pt>
                <c:pt idx="352">
                  <c:v>39599</c:v>
                </c:pt>
                <c:pt idx="353">
                  <c:v>39629</c:v>
                </c:pt>
                <c:pt idx="354">
                  <c:v>39660</c:v>
                </c:pt>
                <c:pt idx="355">
                  <c:v>39691</c:v>
                </c:pt>
                <c:pt idx="356">
                  <c:v>39721</c:v>
                </c:pt>
                <c:pt idx="357">
                  <c:v>39752</c:v>
                </c:pt>
                <c:pt idx="358">
                  <c:v>39782</c:v>
                </c:pt>
                <c:pt idx="359">
                  <c:v>39813</c:v>
                </c:pt>
                <c:pt idx="360">
                  <c:v>39844</c:v>
                </c:pt>
                <c:pt idx="361">
                  <c:v>39872</c:v>
                </c:pt>
                <c:pt idx="362">
                  <c:v>39903</c:v>
                </c:pt>
                <c:pt idx="363">
                  <c:v>39933</c:v>
                </c:pt>
                <c:pt idx="364">
                  <c:v>39964</c:v>
                </c:pt>
                <c:pt idx="365">
                  <c:v>39994</c:v>
                </c:pt>
                <c:pt idx="366">
                  <c:v>40025</c:v>
                </c:pt>
                <c:pt idx="367">
                  <c:v>40056</c:v>
                </c:pt>
                <c:pt idx="368">
                  <c:v>40086</c:v>
                </c:pt>
                <c:pt idx="369">
                  <c:v>40117</c:v>
                </c:pt>
                <c:pt idx="370">
                  <c:v>40147</c:v>
                </c:pt>
                <c:pt idx="371">
                  <c:v>40178</c:v>
                </c:pt>
                <c:pt idx="372">
                  <c:v>40209</c:v>
                </c:pt>
                <c:pt idx="373">
                  <c:v>40237</c:v>
                </c:pt>
                <c:pt idx="374">
                  <c:v>40268</c:v>
                </c:pt>
                <c:pt idx="375">
                  <c:v>40298</c:v>
                </c:pt>
                <c:pt idx="376">
                  <c:v>40329</c:v>
                </c:pt>
                <c:pt idx="377">
                  <c:v>40359</c:v>
                </c:pt>
                <c:pt idx="378">
                  <c:v>40390</c:v>
                </c:pt>
                <c:pt idx="379">
                  <c:v>40421</c:v>
                </c:pt>
                <c:pt idx="380">
                  <c:v>40451</c:v>
                </c:pt>
                <c:pt idx="381">
                  <c:v>40482</c:v>
                </c:pt>
                <c:pt idx="382">
                  <c:v>40512</c:v>
                </c:pt>
                <c:pt idx="383">
                  <c:v>40543</c:v>
                </c:pt>
                <c:pt idx="384">
                  <c:v>40574</c:v>
                </c:pt>
                <c:pt idx="385">
                  <c:v>40602</c:v>
                </c:pt>
                <c:pt idx="386">
                  <c:v>40633</c:v>
                </c:pt>
                <c:pt idx="387">
                  <c:v>40663</c:v>
                </c:pt>
                <c:pt idx="388">
                  <c:v>40694</c:v>
                </c:pt>
                <c:pt idx="389">
                  <c:v>40724</c:v>
                </c:pt>
                <c:pt idx="390">
                  <c:v>40755</c:v>
                </c:pt>
                <c:pt idx="391">
                  <c:v>40786</c:v>
                </c:pt>
                <c:pt idx="392">
                  <c:v>40816</c:v>
                </c:pt>
                <c:pt idx="393">
                  <c:v>40847</c:v>
                </c:pt>
                <c:pt idx="394">
                  <c:v>40877</c:v>
                </c:pt>
                <c:pt idx="395">
                  <c:v>40908</c:v>
                </c:pt>
                <c:pt idx="396">
                  <c:v>40939</c:v>
                </c:pt>
                <c:pt idx="397">
                  <c:v>40968</c:v>
                </c:pt>
                <c:pt idx="398">
                  <c:v>40999</c:v>
                </c:pt>
                <c:pt idx="399">
                  <c:v>41029</c:v>
                </c:pt>
                <c:pt idx="400">
                  <c:v>41060</c:v>
                </c:pt>
                <c:pt idx="401">
                  <c:v>41090</c:v>
                </c:pt>
                <c:pt idx="402">
                  <c:v>41121</c:v>
                </c:pt>
                <c:pt idx="403">
                  <c:v>41152</c:v>
                </c:pt>
                <c:pt idx="404">
                  <c:v>41182</c:v>
                </c:pt>
                <c:pt idx="405">
                  <c:v>41213</c:v>
                </c:pt>
                <c:pt idx="406">
                  <c:v>41243</c:v>
                </c:pt>
                <c:pt idx="407">
                  <c:v>41274</c:v>
                </c:pt>
                <c:pt idx="408">
                  <c:v>41305</c:v>
                </c:pt>
                <c:pt idx="409">
                  <c:v>41333</c:v>
                </c:pt>
                <c:pt idx="410">
                  <c:v>41364</c:v>
                </c:pt>
                <c:pt idx="411">
                  <c:v>41394</c:v>
                </c:pt>
                <c:pt idx="412">
                  <c:v>41425</c:v>
                </c:pt>
                <c:pt idx="413">
                  <c:v>41455</c:v>
                </c:pt>
                <c:pt idx="414">
                  <c:v>41486</c:v>
                </c:pt>
                <c:pt idx="415">
                  <c:v>41517</c:v>
                </c:pt>
                <c:pt idx="416">
                  <c:v>41547</c:v>
                </c:pt>
                <c:pt idx="417">
                  <c:v>41578</c:v>
                </c:pt>
                <c:pt idx="418">
                  <c:v>41608</c:v>
                </c:pt>
                <c:pt idx="419">
                  <c:v>41639</c:v>
                </c:pt>
                <c:pt idx="420">
                  <c:v>41670</c:v>
                </c:pt>
                <c:pt idx="421">
                  <c:v>41698</c:v>
                </c:pt>
                <c:pt idx="422">
                  <c:v>41729</c:v>
                </c:pt>
                <c:pt idx="423">
                  <c:v>41759</c:v>
                </c:pt>
                <c:pt idx="424">
                  <c:v>41790</c:v>
                </c:pt>
                <c:pt idx="425">
                  <c:v>41820</c:v>
                </c:pt>
                <c:pt idx="426">
                  <c:v>41851</c:v>
                </c:pt>
                <c:pt idx="427">
                  <c:v>41882</c:v>
                </c:pt>
                <c:pt idx="428">
                  <c:v>41912</c:v>
                </c:pt>
                <c:pt idx="429">
                  <c:v>41943</c:v>
                </c:pt>
                <c:pt idx="430">
                  <c:v>41973</c:v>
                </c:pt>
                <c:pt idx="431">
                  <c:v>42004</c:v>
                </c:pt>
                <c:pt idx="432">
                  <c:v>42035</c:v>
                </c:pt>
                <c:pt idx="433">
                  <c:v>42063</c:v>
                </c:pt>
                <c:pt idx="434">
                  <c:v>42094</c:v>
                </c:pt>
                <c:pt idx="435">
                  <c:v>42124</c:v>
                </c:pt>
                <c:pt idx="436">
                  <c:v>42155</c:v>
                </c:pt>
                <c:pt idx="437">
                  <c:v>42185</c:v>
                </c:pt>
                <c:pt idx="438">
                  <c:v>42216</c:v>
                </c:pt>
                <c:pt idx="439">
                  <c:v>42247</c:v>
                </c:pt>
                <c:pt idx="440">
                  <c:v>42277</c:v>
                </c:pt>
                <c:pt idx="441">
                  <c:v>42308</c:v>
                </c:pt>
                <c:pt idx="442">
                  <c:v>42338</c:v>
                </c:pt>
                <c:pt idx="443">
                  <c:v>42369</c:v>
                </c:pt>
                <c:pt idx="444">
                  <c:v>42400</c:v>
                </c:pt>
                <c:pt idx="445">
                  <c:v>42429</c:v>
                </c:pt>
                <c:pt idx="446">
                  <c:v>42460</c:v>
                </c:pt>
                <c:pt idx="447">
                  <c:v>42490</c:v>
                </c:pt>
                <c:pt idx="448">
                  <c:v>42521</c:v>
                </c:pt>
                <c:pt idx="449">
                  <c:v>42551</c:v>
                </c:pt>
                <c:pt idx="450">
                  <c:v>42582</c:v>
                </c:pt>
                <c:pt idx="451">
                  <c:v>42613</c:v>
                </c:pt>
                <c:pt idx="452">
                  <c:v>42643</c:v>
                </c:pt>
                <c:pt idx="453">
                  <c:v>42674</c:v>
                </c:pt>
                <c:pt idx="454">
                  <c:v>42704</c:v>
                </c:pt>
                <c:pt idx="455">
                  <c:v>42735</c:v>
                </c:pt>
                <c:pt idx="456">
                  <c:v>42766</c:v>
                </c:pt>
                <c:pt idx="457">
                  <c:v>42794</c:v>
                </c:pt>
                <c:pt idx="458">
                  <c:v>42825</c:v>
                </c:pt>
                <c:pt idx="459">
                  <c:v>42855</c:v>
                </c:pt>
                <c:pt idx="460">
                  <c:v>42886</c:v>
                </c:pt>
                <c:pt idx="461">
                  <c:v>42916</c:v>
                </c:pt>
                <c:pt idx="462">
                  <c:v>42947</c:v>
                </c:pt>
                <c:pt idx="463">
                  <c:v>42978</c:v>
                </c:pt>
                <c:pt idx="464">
                  <c:v>43008</c:v>
                </c:pt>
                <c:pt idx="465">
                  <c:v>43039</c:v>
                </c:pt>
                <c:pt idx="466">
                  <c:v>43069</c:v>
                </c:pt>
                <c:pt idx="467">
                  <c:v>#N/A</c:v>
                </c:pt>
                <c:pt idx="468">
                  <c:v>#N/A</c:v>
                </c:pt>
                <c:pt idx="469">
                  <c:v>#N/A</c:v>
                </c:pt>
                <c:pt idx="470">
                  <c:v>#N/A</c:v>
                </c:pt>
                <c:pt idx="471">
                  <c:v>#N/A</c:v>
                </c:pt>
                <c:pt idx="472">
                  <c:v>#N/A</c:v>
                </c:pt>
                <c:pt idx="473">
                  <c:v>#N/A</c:v>
                </c:pt>
                <c:pt idx="474">
                  <c:v>#N/A</c:v>
                </c:pt>
                <c:pt idx="475">
                  <c:v>#N/A</c:v>
                </c:pt>
                <c:pt idx="476">
                  <c:v>#N/A</c:v>
                </c:pt>
                <c:pt idx="477">
                  <c:v>#N/A</c:v>
                </c:pt>
                <c:pt idx="478">
                  <c:v>#N/A</c:v>
                </c:pt>
                <c:pt idx="479">
                  <c:v>#N/A</c:v>
                </c:pt>
                <c:pt idx="480">
                  <c:v>#N/A</c:v>
                </c:pt>
                <c:pt idx="481">
                  <c:v>#N/A</c:v>
                </c:pt>
                <c:pt idx="482">
                  <c:v>#N/A</c:v>
                </c:pt>
                <c:pt idx="483">
                  <c:v>#N/A</c:v>
                </c:pt>
                <c:pt idx="484">
                  <c:v>#N/A</c:v>
                </c:pt>
                <c:pt idx="485">
                  <c:v>#N/A</c:v>
                </c:pt>
                <c:pt idx="486">
                  <c:v>#N/A</c:v>
                </c:pt>
                <c:pt idx="487">
                  <c:v>#N/A</c:v>
                </c:pt>
                <c:pt idx="488">
                  <c:v>#N/A</c:v>
                </c:pt>
                <c:pt idx="489">
                  <c:v>#N/A</c:v>
                </c:pt>
                <c:pt idx="490">
                  <c:v>#N/A</c:v>
                </c:pt>
                <c:pt idx="491">
                  <c:v>#N/A</c:v>
                </c:pt>
                <c:pt idx="492">
                  <c:v>#N/A</c:v>
                </c:pt>
                <c:pt idx="493">
                  <c:v>#N/A</c:v>
                </c:pt>
                <c:pt idx="494">
                  <c:v>#N/A</c:v>
                </c:pt>
                <c:pt idx="495">
                  <c:v>#N/A</c:v>
                </c:pt>
                <c:pt idx="496">
                  <c:v>#N/A</c:v>
                </c:pt>
                <c:pt idx="497">
                  <c:v>#N/A</c:v>
                </c:pt>
                <c:pt idx="498">
                  <c:v>#N/A</c:v>
                </c:pt>
                <c:pt idx="499">
                  <c:v>#N/A</c:v>
                </c:pt>
                <c:pt idx="500">
                  <c:v>#N/A</c:v>
                </c:pt>
                <c:pt idx="501">
                  <c:v>#N/A</c:v>
                </c:pt>
                <c:pt idx="502">
                  <c:v>#N/A</c:v>
                </c:pt>
                <c:pt idx="503">
                  <c:v>#N/A</c:v>
                </c:pt>
                <c:pt idx="504">
                  <c:v>#N/A</c:v>
                </c:pt>
                <c:pt idx="505">
                  <c:v>#N/A</c:v>
                </c:pt>
                <c:pt idx="506">
                  <c:v>#N/A</c:v>
                </c:pt>
                <c:pt idx="507">
                  <c:v>#N/A</c:v>
                </c:pt>
                <c:pt idx="508">
                  <c:v>#N/A</c:v>
                </c:pt>
                <c:pt idx="509">
                  <c:v>#N/A</c:v>
                </c:pt>
                <c:pt idx="510">
                  <c:v>#N/A</c:v>
                </c:pt>
                <c:pt idx="511">
                  <c:v>#N/A</c:v>
                </c:pt>
                <c:pt idx="512">
                  <c:v>#N/A</c:v>
                </c:pt>
                <c:pt idx="513">
                  <c:v>#N/A</c:v>
                </c:pt>
                <c:pt idx="514">
                  <c:v>#N/A</c:v>
                </c:pt>
                <c:pt idx="515">
                  <c:v>#N/A</c:v>
                </c:pt>
                <c:pt idx="516">
                  <c:v>#N/A</c:v>
                </c:pt>
                <c:pt idx="517">
                  <c:v>#N/A</c:v>
                </c:pt>
                <c:pt idx="518">
                  <c:v>#N/A</c:v>
                </c:pt>
                <c:pt idx="519">
                  <c:v>#N/A</c:v>
                </c:pt>
                <c:pt idx="520">
                  <c:v>#N/A</c:v>
                </c:pt>
                <c:pt idx="521">
                  <c:v>#N/A</c:v>
                </c:pt>
                <c:pt idx="522">
                  <c:v>#N/A</c:v>
                </c:pt>
                <c:pt idx="523">
                  <c:v>#N/A</c:v>
                </c:pt>
                <c:pt idx="524">
                  <c:v>#N/A</c:v>
                </c:pt>
                <c:pt idx="525">
                  <c:v>#N/A</c:v>
                </c:pt>
                <c:pt idx="526">
                  <c:v>#N/A</c:v>
                </c:pt>
                <c:pt idx="527">
                  <c:v>#N/A</c:v>
                </c:pt>
                <c:pt idx="528">
                  <c:v>#N/A</c:v>
                </c:pt>
                <c:pt idx="529">
                  <c:v>#N/A</c:v>
                </c:pt>
                <c:pt idx="530">
                  <c:v>#N/A</c:v>
                </c:pt>
                <c:pt idx="531">
                  <c:v>#N/A</c:v>
                </c:pt>
                <c:pt idx="532">
                  <c:v>#N/A</c:v>
                </c:pt>
                <c:pt idx="533">
                  <c:v>#N/A</c:v>
                </c:pt>
                <c:pt idx="534">
                  <c:v>#N/A</c:v>
                </c:pt>
                <c:pt idx="535">
                  <c:v>#N/A</c:v>
                </c:pt>
                <c:pt idx="536">
                  <c:v>#N/A</c:v>
                </c:pt>
                <c:pt idx="537">
                  <c:v>#N/A</c:v>
                </c:pt>
                <c:pt idx="538">
                  <c:v>#N/A</c:v>
                </c:pt>
                <c:pt idx="539">
                  <c:v>#N/A</c:v>
                </c:pt>
                <c:pt idx="540">
                  <c:v>#N/A</c:v>
                </c:pt>
                <c:pt idx="541">
                  <c:v>#N/A</c:v>
                </c:pt>
                <c:pt idx="542">
                  <c:v>#N/A</c:v>
                </c:pt>
                <c:pt idx="543">
                  <c:v>#N/A</c:v>
                </c:pt>
                <c:pt idx="544">
                  <c:v>#N/A</c:v>
                </c:pt>
                <c:pt idx="545">
                  <c:v>#N/A</c:v>
                </c:pt>
                <c:pt idx="546">
                  <c:v>#N/A</c:v>
                </c:pt>
                <c:pt idx="547">
                  <c:v>#N/A</c:v>
                </c:pt>
                <c:pt idx="548">
                  <c:v>#N/A</c:v>
                </c:pt>
                <c:pt idx="549">
                  <c:v>#N/A</c:v>
                </c:pt>
                <c:pt idx="550">
                  <c:v>#N/A</c:v>
                </c:pt>
                <c:pt idx="551">
                  <c:v>#N/A</c:v>
                </c:pt>
                <c:pt idx="552">
                  <c:v>#N/A</c:v>
                </c:pt>
                <c:pt idx="553">
                  <c:v>#N/A</c:v>
                </c:pt>
                <c:pt idx="554">
                  <c:v>#N/A</c:v>
                </c:pt>
                <c:pt idx="555">
                  <c:v>#N/A</c:v>
                </c:pt>
                <c:pt idx="556">
                  <c:v>#N/A</c:v>
                </c:pt>
                <c:pt idx="557">
                  <c:v>#N/A</c:v>
                </c:pt>
                <c:pt idx="558">
                  <c:v>#N/A</c:v>
                </c:pt>
                <c:pt idx="559">
                  <c:v>#N/A</c:v>
                </c:pt>
                <c:pt idx="560">
                  <c:v>#N/A</c:v>
                </c:pt>
                <c:pt idx="561">
                  <c:v>#N/A</c:v>
                </c:pt>
                <c:pt idx="562">
                  <c:v>#N/A</c:v>
                </c:pt>
                <c:pt idx="563">
                  <c:v>#N/A</c:v>
                </c:pt>
                <c:pt idx="564">
                  <c:v>#N/A</c:v>
                </c:pt>
                <c:pt idx="565">
                  <c:v>#N/A</c:v>
                </c:pt>
                <c:pt idx="566">
                  <c:v>#N/A</c:v>
                </c:pt>
                <c:pt idx="567">
                  <c:v>#N/A</c:v>
                </c:pt>
                <c:pt idx="568">
                  <c:v>#N/A</c:v>
                </c:pt>
                <c:pt idx="569">
                  <c:v>#N/A</c:v>
                </c:pt>
                <c:pt idx="570">
                  <c:v>#N/A</c:v>
                </c:pt>
                <c:pt idx="571">
                  <c:v>#N/A</c:v>
                </c:pt>
                <c:pt idx="572">
                  <c:v>#N/A</c:v>
                </c:pt>
                <c:pt idx="573">
                  <c:v>#N/A</c:v>
                </c:pt>
                <c:pt idx="574">
                  <c:v>#N/A</c:v>
                </c:pt>
                <c:pt idx="575">
                  <c:v>#N/A</c:v>
                </c:pt>
                <c:pt idx="576">
                  <c:v>#N/A</c:v>
                </c:pt>
                <c:pt idx="577">
                  <c:v>#N/A</c:v>
                </c:pt>
                <c:pt idx="578">
                  <c:v>#N/A</c:v>
                </c:pt>
                <c:pt idx="579">
                  <c:v>#N/A</c:v>
                </c:pt>
                <c:pt idx="580">
                  <c:v>#N/A</c:v>
                </c:pt>
                <c:pt idx="581">
                  <c:v>#N/A</c:v>
                </c:pt>
                <c:pt idx="582">
                  <c:v>#N/A</c:v>
                </c:pt>
                <c:pt idx="583">
                  <c:v>#N/A</c:v>
                </c:pt>
                <c:pt idx="584">
                  <c:v>#N/A</c:v>
                </c:pt>
                <c:pt idx="585">
                  <c:v>#N/A</c:v>
                </c:pt>
                <c:pt idx="586">
                  <c:v>#N/A</c:v>
                </c:pt>
                <c:pt idx="587">
                  <c:v>#N/A</c:v>
                </c:pt>
                <c:pt idx="588">
                  <c:v>#N/A</c:v>
                </c:pt>
                <c:pt idx="589">
                  <c:v>#N/A</c:v>
                </c:pt>
                <c:pt idx="590">
                  <c:v>#N/A</c:v>
                </c:pt>
                <c:pt idx="591">
                  <c:v>#N/A</c:v>
                </c:pt>
                <c:pt idx="592">
                  <c:v>#N/A</c:v>
                </c:pt>
                <c:pt idx="593">
                  <c:v>#N/A</c:v>
                </c:pt>
                <c:pt idx="594">
                  <c:v>#N/A</c:v>
                </c:pt>
                <c:pt idx="595">
                  <c:v>#N/A</c:v>
                </c:pt>
                <c:pt idx="596">
                  <c:v>#N/A</c:v>
                </c:pt>
                <c:pt idx="597">
                  <c:v>#N/A</c:v>
                </c:pt>
                <c:pt idx="598">
                  <c:v>#N/A</c:v>
                </c:pt>
                <c:pt idx="599">
                  <c:v>#N/A</c:v>
                </c:pt>
                <c:pt idx="600">
                  <c:v>#N/A</c:v>
                </c:pt>
                <c:pt idx="601">
                  <c:v>#N/A</c:v>
                </c:pt>
                <c:pt idx="602">
                  <c:v>#N/A</c:v>
                </c:pt>
                <c:pt idx="603">
                  <c:v>#N/A</c:v>
                </c:pt>
                <c:pt idx="604">
                  <c:v>#N/A</c:v>
                </c:pt>
                <c:pt idx="605">
                  <c:v>#N/A</c:v>
                </c:pt>
                <c:pt idx="606">
                  <c:v>#N/A</c:v>
                </c:pt>
                <c:pt idx="607">
                  <c:v>#N/A</c:v>
                </c:pt>
                <c:pt idx="608">
                  <c:v>#N/A</c:v>
                </c:pt>
                <c:pt idx="609">
                  <c:v>#N/A</c:v>
                </c:pt>
                <c:pt idx="610">
                  <c:v>#N/A</c:v>
                </c:pt>
                <c:pt idx="611">
                  <c:v>#N/A</c:v>
                </c:pt>
                <c:pt idx="612">
                  <c:v>#N/A</c:v>
                </c:pt>
                <c:pt idx="613">
                  <c:v>#N/A</c:v>
                </c:pt>
                <c:pt idx="614">
                  <c:v>#N/A</c:v>
                </c:pt>
                <c:pt idx="615">
                  <c:v>#N/A</c:v>
                </c:pt>
                <c:pt idx="616">
                  <c:v>#N/A</c:v>
                </c:pt>
                <c:pt idx="617">
                  <c:v>#N/A</c:v>
                </c:pt>
                <c:pt idx="618">
                  <c:v>#N/A</c:v>
                </c:pt>
                <c:pt idx="619">
                  <c:v>#N/A</c:v>
                </c:pt>
                <c:pt idx="620">
                  <c:v>#N/A</c:v>
                </c:pt>
                <c:pt idx="621">
                  <c:v>#N/A</c:v>
                </c:pt>
                <c:pt idx="622">
                  <c:v>#N/A</c:v>
                </c:pt>
                <c:pt idx="623">
                  <c:v>#N/A</c:v>
                </c:pt>
                <c:pt idx="624">
                  <c:v>#N/A</c:v>
                </c:pt>
                <c:pt idx="625">
                  <c:v>#N/A</c:v>
                </c:pt>
                <c:pt idx="626">
                  <c:v>#N/A</c:v>
                </c:pt>
                <c:pt idx="627">
                  <c:v>#N/A</c:v>
                </c:pt>
                <c:pt idx="628">
                  <c:v>#N/A</c:v>
                </c:pt>
                <c:pt idx="629">
                  <c:v>#N/A</c:v>
                </c:pt>
                <c:pt idx="630">
                  <c:v>#N/A</c:v>
                </c:pt>
                <c:pt idx="631">
                  <c:v>#N/A</c:v>
                </c:pt>
                <c:pt idx="632">
                  <c:v>#N/A</c:v>
                </c:pt>
                <c:pt idx="633">
                  <c:v>#N/A</c:v>
                </c:pt>
                <c:pt idx="634">
                  <c:v>#N/A</c:v>
                </c:pt>
                <c:pt idx="635">
                  <c:v>#N/A</c:v>
                </c:pt>
                <c:pt idx="636">
                  <c:v>#N/A</c:v>
                </c:pt>
                <c:pt idx="637">
                  <c:v>#N/A</c:v>
                </c:pt>
                <c:pt idx="638">
                  <c:v>#N/A</c:v>
                </c:pt>
                <c:pt idx="639">
                  <c:v>#N/A</c:v>
                </c:pt>
                <c:pt idx="640">
                  <c:v>#N/A</c:v>
                </c:pt>
                <c:pt idx="641">
                  <c:v>#N/A</c:v>
                </c:pt>
                <c:pt idx="642">
                  <c:v>#N/A</c:v>
                </c:pt>
                <c:pt idx="643">
                  <c:v>#N/A</c:v>
                </c:pt>
                <c:pt idx="644">
                  <c:v>#N/A</c:v>
                </c:pt>
                <c:pt idx="645">
                  <c:v>#N/A</c:v>
                </c:pt>
                <c:pt idx="646">
                  <c:v>#N/A</c:v>
                </c:pt>
                <c:pt idx="647">
                  <c:v>#N/A</c:v>
                </c:pt>
                <c:pt idx="648">
                  <c:v>#N/A</c:v>
                </c:pt>
                <c:pt idx="649">
                  <c:v>#N/A</c:v>
                </c:pt>
                <c:pt idx="650">
                  <c:v>#N/A</c:v>
                </c:pt>
                <c:pt idx="651">
                  <c:v>#N/A</c:v>
                </c:pt>
                <c:pt idx="652">
                  <c:v>#N/A</c:v>
                </c:pt>
                <c:pt idx="653">
                  <c:v>#N/A</c:v>
                </c:pt>
                <c:pt idx="654">
                  <c:v>#N/A</c:v>
                </c:pt>
                <c:pt idx="655">
                  <c:v>#N/A</c:v>
                </c:pt>
                <c:pt idx="656">
                  <c:v>#N/A</c:v>
                </c:pt>
                <c:pt idx="657">
                  <c:v>#N/A</c:v>
                </c:pt>
                <c:pt idx="658">
                  <c:v>#N/A</c:v>
                </c:pt>
                <c:pt idx="659">
                  <c:v>#N/A</c:v>
                </c:pt>
                <c:pt idx="660">
                  <c:v>#N/A</c:v>
                </c:pt>
                <c:pt idx="661">
                  <c:v>#N/A</c:v>
                </c:pt>
                <c:pt idx="662">
                  <c:v>#N/A</c:v>
                </c:pt>
                <c:pt idx="663">
                  <c:v>#N/A</c:v>
                </c:pt>
                <c:pt idx="664">
                  <c:v>#N/A</c:v>
                </c:pt>
                <c:pt idx="665">
                  <c:v>#N/A</c:v>
                </c:pt>
                <c:pt idx="666">
                  <c:v>#N/A</c:v>
                </c:pt>
                <c:pt idx="667">
                  <c:v>#N/A</c:v>
                </c:pt>
                <c:pt idx="668">
                  <c:v>#N/A</c:v>
                </c:pt>
                <c:pt idx="669">
                  <c:v>#N/A</c:v>
                </c:pt>
                <c:pt idx="670">
                  <c:v>#N/A</c:v>
                </c:pt>
                <c:pt idx="671">
                  <c:v>#N/A</c:v>
                </c:pt>
                <c:pt idx="672">
                  <c:v>#N/A</c:v>
                </c:pt>
                <c:pt idx="673">
                  <c:v>#N/A</c:v>
                </c:pt>
                <c:pt idx="674">
                  <c:v>#N/A</c:v>
                </c:pt>
                <c:pt idx="675">
                  <c:v>#N/A</c:v>
                </c:pt>
                <c:pt idx="676">
                  <c:v>#N/A</c:v>
                </c:pt>
                <c:pt idx="677">
                  <c:v>#N/A</c:v>
                </c:pt>
                <c:pt idx="678">
                  <c:v>#N/A</c:v>
                </c:pt>
                <c:pt idx="679">
                  <c:v>#N/A</c:v>
                </c:pt>
                <c:pt idx="680">
                  <c:v>#N/A</c:v>
                </c:pt>
                <c:pt idx="681">
                  <c:v>#N/A</c:v>
                </c:pt>
                <c:pt idx="682">
                  <c:v>#N/A</c:v>
                </c:pt>
                <c:pt idx="683">
                  <c:v>#N/A</c:v>
                </c:pt>
                <c:pt idx="684">
                  <c:v>#N/A</c:v>
                </c:pt>
                <c:pt idx="685">
                  <c:v>#N/A</c:v>
                </c:pt>
                <c:pt idx="686">
                  <c:v>#N/A</c:v>
                </c:pt>
                <c:pt idx="687">
                  <c:v>#N/A</c:v>
                </c:pt>
                <c:pt idx="688">
                  <c:v>#N/A</c:v>
                </c:pt>
                <c:pt idx="689">
                  <c:v>#N/A</c:v>
                </c:pt>
                <c:pt idx="690">
                  <c:v>#N/A</c:v>
                </c:pt>
                <c:pt idx="691">
                  <c:v>#N/A</c:v>
                </c:pt>
                <c:pt idx="692">
                  <c:v>#N/A</c:v>
                </c:pt>
                <c:pt idx="693">
                  <c:v>#N/A</c:v>
                </c:pt>
                <c:pt idx="694">
                  <c:v>#N/A</c:v>
                </c:pt>
                <c:pt idx="695">
                  <c:v>#N/A</c:v>
                </c:pt>
                <c:pt idx="696">
                  <c:v>#N/A</c:v>
                </c:pt>
                <c:pt idx="697">
                  <c:v>#N/A</c:v>
                </c:pt>
                <c:pt idx="698">
                  <c:v>#N/A</c:v>
                </c:pt>
                <c:pt idx="699">
                  <c:v>#N/A</c:v>
                </c:pt>
                <c:pt idx="700">
                  <c:v>#N/A</c:v>
                </c:pt>
                <c:pt idx="701">
                  <c:v>#N/A</c:v>
                </c:pt>
                <c:pt idx="702">
                  <c:v>#N/A</c:v>
                </c:pt>
                <c:pt idx="703">
                  <c:v>#N/A</c:v>
                </c:pt>
                <c:pt idx="704">
                  <c:v>#N/A</c:v>
                </c:pt>
                <c:pt idx="705">
                  <c:v>#N/A</c:v>
                </c:pt>
                <c:pt idx="706">
                  <c:v>#N/A</c:v>
                </c:pt>
                <c:pt idx="707">
                  <c:v>#N/A</c:v>
                </c:pt>
                <c:pt idx="708">
                  <c:v>#N/A</c:v>
                </c:pt>
                <c:pt idx="709">
                  <c:v>#N/A</c:v>
                </c:pt>
                <c:pt idx="710">
                  <c:v>#N/A</c:v>
                </c:pt>
                <c:pt idx="711">
                  <c:v>#N/A</c:v>
                </c:pt>
                <c:pt idx="712">
                  <c:v>#N/A</c:v>
                </c:pt>
                <c:pt idx="713">
                  <c:v>#N/A</c:v>
                </c:pt>
                <c:pt idx="714">
                  <c:v>#N/A</c:v>
                </c:pt>
                <c:pt idx="715">
                  <c:v>#N/A</c:v>
                </c:pt>
                <c:pt idx="716">
                  <c:v>#N/A</c:v>
                </c:pt>
                <c:pt idx="717">
                  <c:v>#N/A</c:v>
                </c:pt>
                <c:pt idx="718">
                  <c:v>#N/A</c:v>
                </c:pt>
                <c:pt idx="719">
                  <c:v>#N/A</c:v>
                </c:pt>
                <c:pt idx="720">
                  <c:v>#N/A</c:v>
                </c:pt>
                <c:pt idx="721">
                  <c:v>#N/A</c:v>
                </c:pt>
                <c:pt idx="722">
                  <c:v>#N/A</c:v>
                </c:pt>
                <c:pt idx="723">
                  <c:v>#N/A</c:v>
                </c:pt>
                <c:pt idx="724">
                  <c:v>#N/A</c:v>
                </c:pt>
                <c:pt idx="725">
                  <c:v>#N/A</c:v>
                </c:pt>
                <c:pt idx="726">
                  <c:v>#N/A</c:v>
                </c:pt>
                <c:pt idx="727">
                  <c:v>#N/A</c:v>
                </c:pt>
                <c:pt idx="728">
                  <c:v>#N/A</c:v>
                </c:pt>
                <c:pt idx="729">
                  <c:v>#N/A</c:v>
                </c:pt>
                <c:pt idx="730">
                  <c:v>#N/A</c:v>
                </c:pt>
                <c:pt idx="731">
                  <c:v>#N/A</c:v>
                </c:pt>
                <c:pt idx="732">
                  <c:v>#N/A</c:v>
                </c:pt>
                <c:pt idx="733">
                  <c:v>#N/A</c:v>
                </c:pt>
                <c:pt idx="734">
                  <c:v>#N/A</c:v>
                </c:pt>
                <c:pt idx="735">
                  <c:v>#N/A</c:v>
                </c:pt>
                <c:pt idx="736">
                  <c:v>#N/A</c:v>
                </c:pt>
                <c:pt idx="737">
                  <c:v>#N/A</c:v>
                </c:pt>
                <c:pt idx="738">
                  <c:v>#N/A</c:v>
                </c:pt>
                <c:pt idx="739">
                  <c:v>#N/A</c:v>
                </c:pt>
                <c:pt idx="740">
                  <c:v>#N/A</c:v>
                </c:pt>
                <c:pt idx="741">
                  <c:v>#N/A</c:v>
                </c:pt>
                <c:pt idx="742">
                  <c:v>#N/A</c:v>
                </c:pt>
                <c:pt idx="743">
                  <c:v>#N/A</c:v>
                </c:pt>
                <c:pt idx="744">
                  <c:v>#N/A</c:v>
                </c:pt>
                <c:pt idx="745">
                  <c:v>#N/A</c:v>
                </c:pt>
                <c:pt idx="746">
                  <c:v>#N/A</c:v>
                </c:pt>
                <c:pt idx="747">
                  <c:v>#N/A</c:v>
                </c:pt>
                <c:pt idx="748">
                  <c:v>#N/A</c:v>
                </c:pt>
                <c:pt idx="749">
                  <c:v>#N/A</c:v>
                </c:pt>
                <c:pt idx="750">
                  <c:v>#N/A</c:v>
                </c:pt>
                <c:pt idx="751">
                  <c:v>#N/A</c:v>
                </c:pt>
                <c:pt idx="752">
                  <c:v>#N/A</c:v>
                </c:pt>
                <c:pt idx="753">
                  <c:v>#N/A</c:v>
                </c:pt>
                <c:pt idx="754">
                  <c:v>#N/A</c:v>
                </c:pt>
                <c:pt idx="755">
                  <c:v>#N/A</c:v>
                </c:pt>
                <c:pt idx="756">
                  <c:v>#N/A</c:v>
                </c:pt>
                <c:pt idx="757">
                  <c:v>#N/A</c:v>
                </c:pt>
                <c:pt idx="758">
                  <c:v>#N/A</c:v>
                </c:pt>
                <c:pt idx="759">
                  <c:v>#N/A</c:v>
                </c:pt>
                <c:pt idx="760">
                  <c:v>#N/A</c:v>
                </c:pt>
                <c:pt idx="761">
                  <c:v>#N/A</c:v>
                </c:pt>
                <c:pt idx="762">
                  <c:v>#N/A</c:v>
                </c:pt>
                <c:pt idx="763">
                  <c:v>#N/A</c:v>
                </c:pt>
                <c:pt idx="764">
                  <c:v>#N/A</c:v>
                </c:pt>
                <c:pt idx="765">
                  <c:v>#N/A</c:v>
                </c:pt>
                <c:pt idx="766">
                  <c:v>#N/A</c:v>
                </c:pt>
                <c:pt idx="767">
                  <c:v>#N/A</c:v>
                </c:pt>
                <c:pt idx="768">
                  <c:v>#N/A</c:v>
                </c:pt>
                <c:pt idx="769">
                  <c:v>#N/A</c:v>
                </c:pt>
                <c:pt idx="770">
                  <c:v>#N/A</c:v>
                </c:pt>
                <c:pt idx="771">
                  <c:v>#N/A</c:v>
                </c:pt>
                <c:pt idx="772">
                  <c:v>#N/A</c:v>
                </c:pt>
                <c:pt idx="773">
                  <c:v>#N/A</c:v>
                </c:pt>
                <c:pt idx="774">
                  <c:v>#N/A</c:v>
                </c:pt>
                <c:pt idx="775">
                  <c:v>#N/A</c:v>
                </c:pt>
                <c:pt idx="776">
                  <c:v>#N/A</c:v>
                </c:pt>
                <c:pt idx="777">
                  <c:v>#N/A</c:v>
                </c:pt>
                <c:pt idx="778">
                  <c:v>#N/A</c:v>
                </c:pt>
                <c:pt idx="779">
                  <c:v>#N/A</c:v>
                </c:pt>
                <c:pt idx="780">
                  <c:v>#N/A</c:v>
                </c:pt>
                <c:pt idx="781">
                  <c:v>#N/A</c:v>
                </c:pt>
                <c:pt idx="782">
                  <c:v>#N/A</c:v>
                </c:pt>
                <c:pt idx="783">
                  <c:v>#N/A</c:v>
                </c:pt>
                <c:pt idx="784">
                  <c:v>#N/A</c:v>
                </c:pt>
                <c:pt idx="785">
                  <c:v>#N/A</c:v>
                </c:pt>
                <c:pt idx="786">
                  <c:v>#N/A</c:v>
                </c:pt>
                <c:pt idx="787">
                  <c:v>#N/A</c:v>
                </c:pt>
                <c:pt idx="788">
                  <c:v>#N/A</c:v>
                </c:pt>
                <c:pt idx="789">
                  <c:v>#N/A</c:v>
                </c:pt>
                <c:pt idx="790">
                  <c:v>#N/A</c:v>
                </c:pt>
                <c:pt idx="791">
                  <c:v>#N/A</c:v>
                </c:pt>
                <c:pt idx="792">
                  <c:v>#N/A</c:v>
                </c:pt>
                <c:pt idx="793">
                  <c:v>#N/A</c:v>
                </c:pt>
                <c:pt idx="794">
                  <c:v>#N/A</c:v>
                </c:pt>
                <c:pt idx="795">
                  <c:v>#N/A</c:v>
                </c:pt>
                <c:pt idx="796">
                  <c:v>#N/A</c:v>
                </c:pt>
                <c:pt idx="797">
                  <c:v>#N/A</c:v>
                </c:pt>
                <c:pt idx="798">
                  <c:v>#N/A</c:v>
                </c:pt>
                <c:pt idx="799">
                  <c:v>#N/A</c:v>
                </c:pt>
                <c:pt idx="800">
                  <c:v>#N/A</c:v>
                </c:pt>
                <c:pt idx="801">
                  <c:v>#N/A</c:v>
                </c:pt>
                <c:pt idx="802">
                  <c:v>#N/A</c:v>
                </c:pt>
                <c:pt idx="803">
                  <c:v>#N/A</c:v>
                </c:pt>
                <c:pt idx="804">
                  <c:v>#N/A</c:v>
                </c:pt>
                <c:pt idx="805">
                  <c:v>#N/A</c:v>
                </c:pt>
                <c:pt idx="806">
                  <c:v>#N/A</c:v>
                </c:pt>
                <c:pt idx="807">
                  <c:v>#N/A</c:v>
                </c:pt>
                <c:pt idx="808">
                  <c:v>#N/A</c:v>
                </c:pt>
                <c:pt idx="809">
                  <c:v>#N/A</c:v>
                </c:pt>
                <c:pt idx="810">
                  <c:v>#N/A</c:v>
                </c:pt>
                <c:pt idx="811">
                  <c:v>#N/A</c:v>
                </c:pt>
                <c:pt idx="812">
                  <c:v>#N/A</c:v>
                </c:pt>
                <c:pt idx="813">
                  <c:v>#N/A</c:v>
                </c:pt>
                <c:pt idx="814">
                  <c:v>#N/A</c:v>
                </c:pt>
                <c:pt idx="815">
                  <c:v>#N/A</c:v>
                </c:pt>
                <c:pt idx="816">
                  <c:v>#N/A</c:v>
                </c:pt>
                <c:pt idx="817">
                  <c:v>#N/A</c:v>
                </c:pt>
                <c:pt idx="818">
                  <c:v>#N/A</c:v>
                </c:pt>
                <c:pt idx="819">
                  <c:v>#N/A</c:v>
                </c:pt>
                <c:pt idx="820">
                  <c:v>#N/A</c:v>
                </c:pt>
                <c:pt idx="821">
                  <c:v>#N/A</c:v>
                </c:pt>
                <c:pt idx="822">
                  <c:v>#N/A</c:v>
                </c:pt>
                <c:pt idx="823">
                  <c:v>#N/A</c:v>
                </c:pt>
                <c:pt idx="824">
                  <c:v>#N/A</c:v>
                </c:pt>
                <c:pt idx="825">
                  <c:v>#N/A</c:v>
                </c:pt>
                <c:pt idx="826">
                  <c:v>#N/A</c:v>
                </c:pt>
                <c:pt idx="827">
                  <c:v>#N/A</c:v>
                </c:pt>
              </c:numCache>
            </c:numRef>
          </c:cat>
          <c:val>
            <c:numRef>
              <c:f>Summary!$U$10:$U$837</c:f>
              <c:numCache>
                <c:formatCode>General</c:formatCode>
                <c:ptCount val="82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1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1</c:v>
                </c:pt>
                <c:pt idx="542">
                  <c:v>1</c:v>
                </c:pt>
                <c:pt idx="543">
                  <c:v>1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1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1</c:v>
                </c:pt>
                <c:pt idx="624">
                  <c:v>1</c:v>
                </c:pt>
                <c:pt idx="625">
                  <c:v>1</c:v>
                </c:pt>
                <c:pt idx="626">
                  <c:v>1</c:v>
                </c:pt>
                <c:pt idx="627">
                  <c:v>1</c:v>
                </c:pt>
                <c:pt idx="628">
                  <c:v>1</c:v>
                </c:pt>
                <c:pt idx="629">
                  <c:v>1</c:v>
                </c:pt>
                <c:pt idx="630">
                  <c:v>1</c:v>
                </c:pt>
                <c:pt idx="631">
                  <c:v>1</c:v>
                </c:pt>
                <c:pt idx="632">
                  <c:v>1</c:v>
                </c:pt>
                <c:pt idx="633">
                  <c:v>1</c:v>
                </c:pt>
                <c:pt idx="634">
                  <c:v>1</c:v>
                </c:pt>
                <c:pt idx="635">
                  <c:v>1</c:v>
                </c:pt>
                <c:pt idx="636">
                  <c:v>1</c:v>
                </c:pt>
                <c:pt idx="637">
                  <c:v>1</c:v>
                </c:pt>
                <c:pt idx="638">
                  <c:v>1</c:v>
                </c:pt>
                <c:pt idx="639">
                  <c:v>1</c:v>
                </c:pt>
                <c:pt idx="640">
                  <c:v>1</c:v>
                </c:pt>
                <c:pt idx="641">
                  <c:v>1</c:v>
                </c:pt>
                <c:pt idx="642">
                  <c:v>1</c:v>
                </c:pt>
                <c:pt idx="643">
                  <c:v>1</c:v>
                </c:pt>
                <c:pt idx="644">
                  <c:v>1</c:v>
                </c:pt>
                <c:pt idx="645">
                  <c:v>1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1</c:v>
                </c:pt>
                <c:pt idx="650">
                  <c:v>1</c:v>
                </c:pt>
                <c:pt idx="651">
                  <c:v>1</c:v>
                </c:pt>
                <c:pt idx="652">
                  <c:v>1</c:v>
                </c:pt>
                <c:pt idx="653">
                  <c:v>1</c:v>
                </c:pt>
                <c:pt idx="654">
                  <c:v>1</c:v>
                </c:pt>
                <c:pt idx="655">
                  <c:v>1</c:v>
                </c:pt>
                <c:pt idx="656">
                  <c:v>1</c:v>
                </c:pt>
                <c:pt idx="657">
                  <c:v>1</c:v>
                </c:pt>
                <c:pt idx="658">
                  <c:v>1</c:v>
                </c:pt>
                <c:pt idx="659">
                  <c:v>1</c:v>
                </c:pt>
                <c:pt idx="660">
                  <c:v>1</c:v>
                </c:pt>
                <c:pt idx="661">
                  <c:v>1</c:v>
                </c:pt>
                <c:pt idx="662">
                  <c:v>1</c:v>
                </c:pt>
                <c:pt idx="663">
                  <c:v>1</c:v>
                </c:pt>
                <c:pt idx="664">
                  <c:v>1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1</c:v>
                </c:pt>
                <c:pt idx="671">
                  <c:v>1</c:v>
                </c:pt>
                <c:pt idx="672">
                  <c:v>1</c:v>
                </c:pt>
                <c:pt idx="673">
                  <c:v>1</c:v>
                </c:pt>
                <c:pt idx="674">
                  <c:v>1</c:v>
                </c:pt>
                <c:pt idx="675">
                  <c:v>1</c:v>
                </c:pt>
                <c:pt idx="676">
                  <c:v>1</c:v>
                </c:pt>
                <c:pt idx="677">
                  <c:v>1</c:v>
                </c:pt>
                <c:pt idx="678">
                  <c:v>1</c:v>
                </c:pt>
                <c:pt idx="679">
                  <c:v>1</c:v>
                </c:pt>
                <c:pt idx="680">
                  <c:v>1</c:v>
                </c:pt>
                <c:pt idx="681">
                  <c:v>1</c:v>
                </c:pt>
                <c:pt idx="682">
                  <c:v>1</c:v>
                </c:pt>
                <c:pt idx="683">
                  <c:v>1</c:v>
                </c:pt>
                <c:pt idx="684">
                  <c:v>1</c:v>
                </c:pt>
                <c:pt idx="685">
                  <c:v>1</c:v>
                </c:pt>
                <c:pt idx="686">
                  <c:v>1</c:v>
                </c:pt>
                <c:pt idx="687">
                  <c:v>1</c:v>
                </c:pt>
                <c:pt idx="688">
                  <c:v>1</c:v>
                </c:pt>
                <c:pt idx="689">
                  <c:v>1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1</c:v>
                </c:pt>
                <c:pt idx="697">
                  <c:v>1</c:v>
                </c:pt>
                <c:pt idx="698">
                  <c:v>1</c:v>
                </c:pt>
                <c:pt idx="699">
                  <c:v>1</c:v>
                </c:pt>
                <c:pt idx="700">
                  <c:v>1</c:v>
                </c:pt>
                <c:pt idx="701">
                  <c:v>1</c:v>
                </c:pt>
                <c:pt idx="702">
                  <c:v>1</c:v>
                </c:pt>
                <c:pt idx="703">
                  <c:v>1</c:v>
                </c:pt>
                <c:pt idx="704">
                  <c:v>1</c:v>
                </c:pt>
                <c:pt idx="705">
                  <c:v>1</c:v>
                </c:pt>
                <c:pt idx="706">
                  <c:v>1</c:v>
                </c:pt>
                <c:pt idx="707">
                  <c:v>1</c:v>
                </c:pt>
                <c:pt idx="708">
                  <c:v>1</c:v>
                </c:pt>
                <c:pt idx="709">
                  <c:v>1</c:v>
                </c:pt>
                <c:pt idx="710">
                  <c:v>1</c:v>
                </c:pt>
                <c:pt idx="711">
                  <c:v>1</c:v>
                </c:pt>
                <c:pt idx="712">
                  <c:v>1</c:v>
                </c:pt>
                <c:pt idx="713">
                  <c:v>1</c:v>
                </c:pt>
                <c:pt idx="714">
                  <c:v>1</c:v>
                </c:pt>
                <c:pt idx="715">
                  <c:v>1</c:v>
                </c:pt>
                <c:pt idx="716">
                  <c:v>1</c:v>
                </c:pt>
                <c:pt idx="717">
                  <c:v>1</c:v>
                </c:pt>
                <c:pt idx="718">
                  <c:v>1</c:v>
                </c:pt>
                <c:pt idx="719">
                  <c:v>1</c:v>
                </c:pt>
                <c:pt idx="720">
                  <c:v>1</c:v>
                </c:pt>
                <c:pt idx="721">
                  <c:v>1</c:v>
                </c:pt>
                <c:pt idx="722">
                  <c:v>1</c:v>
                </c:pt>
                <c:pt idx="723">
                  <c:v>1</c:v>
                </c:pt>
                <c:pt idx="724">
                  <c:v>1</c:v>
                </c:pt>
                <c:pt idx="725">
                  <c:v>1</c:v>
                </c:pt>
                <c:pt idx="726">
                  <c:v>1</c:v>
                </c:pt>
                <c:pt idx="727">
                  <c:v>1</c:v>
                </c:pt>
                <c:pt idx="728">
                  <c:v>1</c:v>
                </c:pt>
                <c:pt idx="729">
                  <c:v>1</c:v>
                </c:pt>
                <c:pt idx="730">
                  <c:v>1</c:v>
                </c:pt>
                <c:pt idx="731">
                  <c:v>1</c:v>
                </c:pt>
                <c:pt idx="732">
                  <c:v>1</c:v>
                </c:pt>
                <c:pt idx="733">
                  <c:v>1</c:v>
                </c:pt>
                <c:pt idx="734">
                  <c:v>1</c:v>
                </c:pt>
                <c:pt idx="735">
                  <c:v>1</c:v>
                </c:pt>
                <c:pt idx="736">
                  <c:v>1</c:v>
                </c:pt>
                <c:pt idx="737">
                  <c:v>1</c:v>
                </c:pt>
                <c:pt idx="738">
                  <c:v>1</c:v>
                </c:pt>
                <c:pt idx="739">
                  <c:v>1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6DE-45B2-8A88-00566AB658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33293888"/>
        <c:axId val="1351619984"/>
      </c:lineChart>
      <c:dateAx>
        <c:axId val="1933293888"/>
        <c:scaling>
          <c:orientation val="minMax"/>
        </c:scaling>
        <c:delete val="0"/>
        <c:axPos val="b"/>
        <c:numFmt formatCode="d\-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1619984"/>
        <c:crosses val="autoZero"/>
        <c:auto val="1"/>
        <c:lblOffset val="100"/>
        <c:baseTimeUnit val="days"/>
      </c:dateAx>
      <c:valAx>
        <c:axId val="1351619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3293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9250064637442699E-2"/>
          <c:y val="6.5082029584625778E-2"/>
          <c:w val="0.80781808115569131"/>
          <c:h val="0.26261700965159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801060-9A75-4743-A0D0-59E29255E7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4451C-1F5A-43B1-8221-3132CEE3C25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DB2D8-06EA-4BD0-B050-CA8EC2B65D7C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C42DB7-D84E-4ABA-9669-F5B1146C65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37452E-98AB-4089-8028-B2B1E46137C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695C2-4837-4E06-96D2-D8EC2D0DCD2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FE369-2E8F-48E2-856E-6FD93C2D32AA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CFB40-4400-4E60-8B5A-EE890C62C97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871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63192"/>
            <a:ext cx="7902608" cy="4913771"/>
          </a:xfrm>
        </p:spPr>
        <p:txBody>
          <a:bodyPr>
            <a:normAutofit/>
          </a:bodyPr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직사각형 42">
            <a:extLst>
              <a:ext uri="{FF2B5EF4-FFF2-40B4-BE49-F238E27FC236}">
                <a16:creationId xmlns:a16="http://schemas.microsoft.com/office/drawing/2014/main" id="{2E904118-D06C-4339-8097-0867090BC10B}"/>
              </a:ext>
            </a:extLst>
          </p:cNvPr>
          <p:cNvSpPr/>
          <p:nvPr userDrawn="1"/>
        </p:nvSpPr>
        <p:spPr>
          <a:xfrm>
            <a:off x="0" y="6357957"/>
            <a:ext cx="9144000" cy="616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6B3EF04-CBD9-44A7-828D-D03E9B23C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666938" cy="690676"/>
          </a:xfrm>
        </p:spPr>
        <p:txBody>
          <a:bodyPr>
            <a:normAutofit/>
          </a:bodyPr>
          <a:lstStyle>
            <a:lvl1pPr algn="ctr">
              <a:defRPr sz="3200" b="0">
                <a:latin typeface="Franklin Gothic Demi" panose="020B070302010202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57EBD1-7C6A-477F-8298-C51367CB3C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400889"/>
            <a:ext cx="3563332" cy="5042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402DB74-AEF7-49B9-B412-A30CB9FBC4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44647" y="6549692"/>
            <a:ext cx="2861624" cy="225402"/>
          </a:xfrm>
          <a:prstGeom prst="rect">
            <a:avLst/>
          </a:prstGeom>
        </p:spPr>
      </p:pic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id="{B775D987-4BB2-4315-9290-E5AA81557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87586" y="6478098"/>
            <a:ext cx="922781" cy="31391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algn="ctr"/>
            <a:fld id="{0C3A1854-6B63-4059-B360-A3C4972BF0FC}" type="slidenum">
              <a:rPr lang="ko-KR" altLang="en-US" smtClean="0"/>
              <a:pPr algn="ctr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790557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34535770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turEner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63924" cy="4187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254876" y="6439256"/>
            <a:ext cx="1889125" cy="41874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8890" y="6470618"/>
            <a:ext cx="525566" cy="365125"/>
          </a:xfrm>
        </p:spPr>
        <p:txBody>
          <a:bodyPr/>
          <a:lstStyle>
            <a:lvl1pPr>
              <a:defRPr b="1" i="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544D8C8E-B901-46BC-B69F-216056E5919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238117" y="566590"/>
            <a:ext cx="8649509" cy="488877"/>
          </a:xfrm>
          <a:noFill/>
        </p:spPr>
        <p:txBody>
          <a:bodyPr>
            <a:noAutofit/>
          </a:bodyPr>
          <a:lstStyle>
            <a:lvl1pPr algn="l">
              <a:defRPr sz="1800" b="1" baseline="0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47102" y="1136652"/>
            <a:ext cx="8640524" cy="5221421"/>
          </a:xfrm>
        </p:spPr>
        <p:txBody>
          <a:bodyPr/>
          <a:lstStyle>
            <a:lvl1pPr>
              <a:buFont typeface="Wingdings" pitchFamily="2" charset="2"/>
              <a:buChar char="§"/>
              <a:defRPr sz="1650" b="1" i="0" baseline="0">
                <a:solidFill>
                  <a:srgbClr val="898989"/>
                </a:solidFill>
                <a:latin typeface="Calibri" pitchFamily="34" charset="0"/>
              </a:defRPr>
            </a:lvl1pPr>
            <a:lvl2pPr>
              <a:buFont typeface="Wingdings" pitchFamily="2" charset="2"/>
              <a:buChar char="ú"/>
              <a:defRPr sz="1500" b="1" i="0" baseline="0">
                <a:solidFill>
                  <a:srgbClr val="898989"/>
                </a:solidFill>
                <a:latin typeface="Calibri" pitchFamily="34" charset="0"/>
              </a:defRPr>
            </a:lvl2pPr>
            <a:lvl3pPr>
              <a:buFont typeface="Wingdings 2" pitchFamily="18" charset="2"/>
              <a:buChar char=""/>
              <a:defRPr sz="1350" b="1" i="0" baseline="0">
                <a:solidFill>
                  <a:srgbClr val="898989"/>
                </a:solidFill>
                <a:latin typeface="Calibri" pitchFamily="34" charset="0"/>
              </a:defRPr>
            </a:lvl3pPr>
            <a:lvl4pPr>
              <a:buFont typeface="Courier New" pitchFamily="49" charset="0"/>
              <a:buChar char="o"/>
              <a:defRPr sz="1200" b="1" i="0" baseline="0">
                <a:solidFill>
                  <a:srgbClr val="898989"/>
                </a:solidFill>
                <a:latin typeface="Calibri" pitchFamily="34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98894B-2FCC-4316-B240-4374F56310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86245" y="6535927"/>
            <a:ext cx="2861624" cy="22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92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자유형 12">
            <a:extLst>
              <a:ext uri="{FF2B5EF4-FFF2-40B4-BE49-F238E27FC236}">
                <a16:creationId xmlns:a16="http://schemas.microsoft.com/office/drawing/2014/main" id="{E09B705A-D507-4F62-972A-A1394A025C1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0" y="386499"/>
            <a:ext cx="9144000" cy="6471501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latinLnBrk="1"/>
            <a:endParaRPr lang="ko-KR">
              <a:solidFill>
                <a:schemeClr val="lt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3C2A62-8212-4240-A6C9-6DF4991B9357}"/>
              </a:ext>
            </a:extLst>
          </p:cNvPr>
          <p:cNvSpPr txBox="1"/>
          <p:nvPr userDrawn="1"/>
        </p:nvSpPr>
        <p:spPr>
          <a:xfrm>
            <a:off x="4211689" y="96967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000" b="1" i="1" baseline="0" dirty="0">
                <a:latin typeface="Cambria" pitchFamily="18" charset="0"/>
              </a:rPr>
              <a:t>Comprehensive Stock Analysis File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16B144-F25F-4FB0-9D3A-80E11FE1E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70998"/>
            <a:ext cx="7886700" cy="1325563"/>
          </a:xfrm>
        </p:spPr>
        <p:txBody>
          <a:bodyPr>
            <a:normAutofit/>
          </a:bodyPr>
          <a:lstStyle>
            <a:lvl1pPr algn="ctr">
              <a:defRPr sz="4000">
                <a:latin typeface="Franklin Gothic Demi" panose="020B07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98ACD3-56A4-4642-9057-3844F816CC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1858"/>
            <a:ext cx="4769963" cy="6749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9D35BD-D066-45FE-B0A5-6CA7EA73561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80289" y="6613745"/>
            <a:ext cx="2861624" cy="22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62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 noEditPoints="1"/>
          </p:cNvSpPr>
          <p:nvPr userDrawn="1"/>
        </p:nvSpPr>
        <p:spPr bwMode="auto">
          <a:xfrm>
            <a:off x="-2382" y="12700"/>
            <a:ext cx="9146382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lvl="0" latinLnBrk="1"/>
            <a:endParaRPr lang="ko-KR" altLang="en-US" sz="1108">
              <a:solidFill>
                <a:schemeClr val="lt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505531" y="116633"/>
            <a:ext cx="4453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800" b="1" i="1" dirty="0">
                <a:latin typeface="Cambria" pitchFamily="18" charset="0"/>
              </a:rPr>
              <a:t>2016 Global Financial Leaders</a:t>
            </a:r>
            <a:r>
              <a:rPr lang="en-US" altLang="ko-KR" sz="1800" b="1" i="1" baseline="0" dirty="0">
                <a:latin typeface="Cambria" pitchFamily="18" charset="0"/>
              </a:rPr>
              <a:t> Program</a:t>
            </a:r>
          </a:p>
        </p:txBody>
      </p:sp>
      <p:sp>
        <p:nvSpPr>
          <p:cNvPr id="14" name="제목 1"/>
          <p:cNvSpPr>
            <a:spLocks noGrp="1"/>
          </p:cNvSpPr>
          <p:nvPr>
            <p:ph type="ctrTitle" hasCustomPrompt="1"/>
          </p:nvPr>
        </p:nvSpPr>
        <p:spPr>
          <a:xfrm>
            <a:off x="913448" y="1828801"/>
            <a:ext cx="7317105" cy="3048001"/>
          </a:xfrm>
        </p:spPr>
        <p:txBody>
          <a:bodyPr>
            <a:normAutofit/>
          </a:bodyPr>
          <a:lstStyle>
            <a:lvl1pPr latinLnBrk="1">
              <a:defRPr lang="ko-KR" sz="3692" b="0">
                <a:latin typeface="Franklin Gothic Demi" pitchFamily="34" charset="0"/>
                <a:ea typeface="맑은 고딕" panose="020B0503020000020004" pitchFamily="50" charset="-127"/>
                <a:cs typeface="Verdana" pitchFamily="34" charset="0"/>
              </a:defRPr>
            </a:lvl1pPr>
          </a:lstStyle>
          <a:p>
            <a:r>
              <a:rPr lang="en-US" altLang="ko-KR" dirty="0"/>
              <a:t>Title</a:t>
            </a:r>
            <a:endParaRPr lang="ko-KR" dirty="0"/>
          </a:p>
        </p:txBody>
      </p:sp>
    </p:spTree>
    <p:extLst>
      <p:ext uri="{BB962C8B-B14F-4D97-AF65-F5344CB8AC3E}">
        <p14:creationId xmlns:p14="http://schemas.microsoft.com/office/powerpoint/2010/main" val="1994839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4845892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0356211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9589156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90523231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8967801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8047682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97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2" r:id="rId2"/>
    <p:sldLayoutId id="2147483673" r:id="rId3"/>
    <p:sldLayoutId id="2147483680" r:id="rId4"/>
    <p:sldLayoutId id="2147483681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intersecting circles">
            <a:extLst>
              <a:ext uri="{FF2B5EF4-FFF2-40B4-BE49-F238E27FC236}">
                <a16:creationId xmlns:a16="http://schemas.microsoft.com/office/drawing/2014/main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6610" y="498348"/>
            <a:ext cx="7426997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 title="ribbon">
            <a:extLst>
              <a:ext uri="{FF2B5EF4-FFF2-40B4-BE49-F238E27FC236}">
                <a16:creationId xmlns:a16="http://schemas.microsoft.com/office/drawing/2014/main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9144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A3B4A-E4C0-44F8-A0B2-3543BAC7F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776538"/>
            <a:ext cx="6858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chemeClr val="bg2"/>
                </a:solidFill>
                <a:latin typeface="+mj-lt"/>
              </a:rPr>
              <a:t>Modifying and Using Stock Price Analysis Sheet</a:t>
            </a:r>
            <a:endParaRPr lang="en-US" sz="350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040028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EF9DD1-DF65-45F7-9E06-99417C7DF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Compare stocks and commodity prices</a:t>
            </a:r>
          </a:p>
          <a:p>
            <a:r>
              <a:rPr lang="en-US" dirty="0"/>
              <a:t>Show different time periods</a:t>
            </a:r>
          </a:p>
          <a:p>
            <a:r>
              <a:rPr lang="en-US" dirty="0"/>
              <a:t>Adjust for Exchange Rates</a:t>
            </a:r>
          </a:p>
          <a:p>
            <a:r>
              <a:rPr lang="en-US" dirty="0"/>
              <a:t>Read from Different Sources to Find Worldwide Stocks</a:t>
            </a:r>
          </a:p>
          <a:p>
            <a:r>
              <a:rPr lang="en-US" dirty="0"/>
              <a:t>Compute IRR, Volatility and Beta for Different Periods</a:t>
            </a:r>
          </a:p>
          <a:p>
            <a:r>
              <a:rPr lang="en-US" dirty="0"/>
              <a:t>Apply Different Base Indices</a:t>
            </a:r>
          </a:p>
          <a:p>
            <a:r>
              <a:rPr lang="en-US" dirty="0"/>
              <a:t>Demonstrate Technical Issues with Reading Data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E2845E-1B75-4904-86F8-6CDEA927A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Tool</a:t>
            </a:r>
          </a:p>
        </p:txBody>
      </p:sp>
    </p:spTree>
    <p:extLst>
      <p:ext uri="{BB962C8B-B14F-4D97-AF65-F5344CB8AC3E}">
        <p14:creationId xmlns:p14="http://schemas.microsoft.com/office/powerpoint/2010/main" val="3824540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60FCA6E-0894-46CD-BD49-5955A51E008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966" y="5346696"/>
            <a:ext cx="4020034" cy="1511304"/>
          </a:xfrm>
          <a:custGeom>
            <a:avLst/>
            <a:gdLst>
              <a:gd name="connsiteX0" fmla="*/ 4545473 w 5360045"/>
              <a:gd name="connsiteY0" fmla="*/ 0 h 1511304"/>
              <a:gd name="connsiteX1" fmla="*/ 5360045 w 5360045"/>
              <a:gd name="connsiteY1" fmla="*/ 0 h 1511304"/>
              <a:gd name="connsiteX2" fmla="*/ 5360045 w 5360045"/>
              <a:gd name="connsiteY2" fmla="*/ 1046730 h 1511304"/>
              <a:gd name="connsiteX3" fmla="*/ 5360045 w 5360045"/>
              <a:gd name="connsiteY3" fmla="*/ 1508760 h 1511304"/>
              <a:gd name="connsiteX4" fmla="*/ 5360045 w 5360045"/>
              <a:gd name="connsiteY4" fmla="*/ 1511304 h 1511304"/>
              <a:gd name="connsiteX5" fmla="*/ 4545474 w 5360045"/>
              <a:gd name="connsiteY5" fmla="*/ 1511304 h 1511304"/>
              <a:gd name="connsiteX6" fmla="*/ 2525897 w 5360045"/>
              <a:gd name="connsiteY6" fmla="*/ 1511304 h 1511304"/>
              <a:gd name="connsiteX7" fmla="*/ 0 w 5360045"/>
              <a:gd name="connsiteY7" fmla="*/ 1511304 h 1511304"/>
              <a:gd name="connsiteX8" fmla="*/ 697617 w 5360045"/>
              <a:gd name="connsiteY8" fmla="*/ 3 h 1511304"/>
              <a:gd name="connsiteX9" fmla="*/ 4545473 w 5360045"/>
              <a:gd name="connsiteY9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0045" h="1511304">
                <a:moveTo>
                  <a:pt x="4545473" y="0"/>
                </a:moveTo>
                <a:lnTo>
                  <a:pt x="5360045" y="0"/>
                </a:lnTo>
                <a:lnTo>
                  <a:pt x="5360045" y="1046730"/>
                </a:lnTo>
                <a:lnTo>
                  <a:pt x="5360045" y="1508760"/>
                </a:lnTo>
                <a:lnTo>
                  <a:pt x="5360045" y="1511304"/>
                </a:lnTo>
                <a:lnTo>
                  <a:pt x="4545474" y="1511304"/>
                </a:lnTo>
                <a:lnTo>
                  <a:pt x="2525897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8C6E4B-A1F1-4B6C-97EC-BE997495D6A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46694"/>
            <a:ext cx="5509953" cy="1511306"/>
          </a:xfrm>
          <a:custGeom>
            <a:avLst/>
            <a:gdLst>
              <a:gd name="connsiteX0" fmla="*/ 0 w 7346605"/>
              <a:gd name="connsiteY0" fmla="*/ 0 h 1511306"/>
              <a:gd name="connsiteX1" fmla="*/ 239486 w 7346605"/>
              <a:gd name="connsiteY1" fmla="*/ 0 h 1511306"/>
              <a:gd name="connsiteX2" fmla="*/ 1209568 w 7346605"/>
              <a:gd name="connsiteY2" fmla="*/ 0 h 1511306"/>
              <a:gd name="connsiteX3" fmla="*/ 2405743 w 7346605"/>
              <a:gd name="connsiteY3" fmla="*/ 0 h 1511306"/>
              <a:gd name="connsiteX4" fmla="*/ 2405743 w 7346605"/>
              <a:gd name="connsiteY4" fmla="*/ 2544 h 1511306"/>
              <a:gd name="connsiteX5" fmla="*/ 2801131 w 7346605"/>
              <a:gd name="connsiteY5" fmla="*/ 2544 h 1511306"/>
              <a:gd name="connsiteX6" fmla="*/ 2801131 w 7346605"/>
              <a:gd name="connsiteY6" fmla="*/ 0 h 1511306"/>
              <a:gd name="connsiteX7" fmla="*/ 7346605 w 7346605"/>
              <a:gd name="connsiteY7" fmla="*/ 0 h 1511306"/>
              <a:gd name="connsiteX8" fmla="*/ 6648988 w 7346605"/>
              <a:gd name="connsiteY8" fmla="*/ 1511301 h 1511306"/>
              <a:gd name="connsiteX9" fmla="*/ 2801132 w 7346605"/>
              <a:gd name="connsiteY9" fmla="*/ 1511301 h 1511306"/>
              <a:gd name="connsiteX10" fmla="*/ 2801132 w 7346605"/>
              <a:gd name="connsiteY10" fmla="*/ 1511304 h 1511306"/>
              <a:gd name="connsiteX11" fmla="*/ 2405743 w 7346605"/>
              <a:gd name="connsiteY11" fmla="*/ 1511304 h 1511306"/>
              <a:gd name="connsiteX12" fmla="*/ 2405743 w 7346605"/>
              <a:gd name="connsiteY12" fmla="*/ 1511306 h 1511306"/>
              <a:gd name="connsiteX13" fmla="*/ 1333411 w 7346605"/>
              <a:gd name="connsiteY13" fmla="*/ 1511306 h 1511306"/>
              <a:gd name="connsiteX14" fmla="*/ 1219208 w 7346605"/>
              <a:gd name="connsiteY14" fmla="*/ 1511306 h 1511306"/>
              <a:gd name="connsiteX15" fmla="*/ 1209568 w 7346605"/>
              <a:gd name="connsiteY15" fmla="*/ 1511306 h 1511306"/>
              <a:gd name="connsiteX16" fmla="*/ 239486 w 7346605"/>
              <a:gd name="connsiteY16" fmla="*/ 1511306 h 1511306"/>
              <a:gd name="connsiteX17" fmla="*/ 0 w 7346605"/>
              <a:gd name="connsiteY17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46605" h="1511306">
                <a:moveTo>
                  <a:pt x="0" y="0"/>
                </a:moveTo>
                <a:lnTo>
                  <a:pt x="239486" y="0"/>
                </a:lnTo>
                <a:lnTo>
                  <a:pt x="1209568" y="0"/>
                </a:lnTo>
                <a:lnTo>
                  <a:pt x="2405743" y="0"/>
                </a:lnTo>
                <a:lnTo>
                  <a:pt x="2405743" y="2544"/>
                </a:lnTo>
                <a:lnTo>
                  <a:pt x="2801131" y="2544"/>
                </a:lnTo>
                <a:lnTo>
                  <a:pt x="2801131" y="0"/>
                </a:lnTo>
                <a:lnTo>
                  <a:pt x="7346605" y="0"/>
                </a:lnTo>
                <a:lnTo>
                  <a:pt x="6648988" y="1511301"/>
                </a:lnTo>
                <a:lnTo>
                  <a:pt x="2801132" y="1511301"/>
                </a:lnTo>
                <a:lnTo>
                  <a:pt x="2801132" y="1511304"/>
                </a:lnTo>
                <a:lnTo>
                  <a:pt x="2405743" y="1511304"/>
                </a:lnTo>
                <a:lnTo>
                  <a:pt x="2405743" y="1511306"/>
                </a:lnTo>
                <a:lnTo>
                  <a:pt x="1333411" y="1511306"/>
                </a:lnTo>
                <a:lnTo>
                  <a:pt x="1219208" y="1511306"/>
                </a:lnTo>
                <a:lnTo>
                  <a:pt x="1209568" y="1511306"/>
                </a:lnTo>
                <a:lnTo>
                  <a:pt x="239486" y="1511306"/>
                </a:lnTo>
                <a:lnTo>
                  <a:pt x="0" y="15113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57DAD8-EB31-4A03-B7A5-5EB4C996B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424" y="872516"/>
            <a:ext cx="7089627" cy="366888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C509DE-7225-4C41-9243-97FD8478D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1" y="965199"/>
            <a:ext cx="3006076" cy="402045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700" dirty="0">
                <a:latin typeface="+mn-lt"/>
                <a:cs typeface="+mn-cs"/>
              </a:rPr>
              <a:t>Example of Indicies</a:t>
            </a:r>
          </a:p>
          <a:p>
            <a:endParaRPr lang="en-US" sz="1700" dirty="0">
              <a:latin typeface="+mn-lt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640F6F-40F3-41B6-9E9F-530F8A4B4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590" y="5529884"/>
            <a:ext cx="4270338" cy="109633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First, Go to Sheet and Select Tickers</a:t>
            </a:r>
          </a:p>
        </p:txBody>
      </p:sp>
    </p:spTree>
    <p:extLst>
      <p:ext uri="{BB962C8B-B14F-4D97-AF65-F5344CB8AC3E}">
        <p14:creationId xmlns:p14="http://schemas.microsoft.com/office/powerpoint/2010/main" val="4228193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6CF29CD-38B8-4924-BA11-6D60517487E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42816"/>
            <a:ext cx="9144000" cy="26151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96D6C28E-DA56-48D3-B614-BC9514F8A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796" y="643464"/>
            <a:ext cx="7708184" cy="3275978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C02C52-6196-43A3-AC53-36BD2DAC6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234" y="5665510"/>
            <a:ext cx="7070105" cy="71912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kern="1200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Master List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EA63DC-07D6-459A-B97C-CFB4137D8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58" y="4502330"/>
            <a:ext cx="8074057" cy="120726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Second, Read the Data</a:t>
            </a:r>
          </a:p>
        </p:txBody>
      </p:sp>
    </p:spTree>
    <p:extLst>
      <p:ext uri="{BB962C8B-B14F-4D97-AF65-F5344CB8AC3E}">
        <p14:creationId xmlns:p14="http://schemas.microsoft.com/office/powerpoint/2010/main" val="3606656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907197-98B2-4D59-B6BA-0EFA0FE51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 and S&amp;P 500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44C0F6-BCD4-4951-8FFB-BA4FD277A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Demonstration of Graphs and Outputs – One Stock and Index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341271-5BC5-4838-99C9-09F24C64A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88" y="1783820"/>
            <a:ext cx="7072308" cy="499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99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B31B9E-3A22-4435-A961-81CE857FE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adjust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226088-CB77-4179-9C10-7EA8849EA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Indicies and Currencies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38CFA6-6C74-4F85-A31E-6226F11C4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185" y="1263192"/>
            <a:ext cx="3359840" cy="139920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C11DF7B-CEC2-47E1-99AA-53D59AF726C8}"/>
              </a:ext>
            </a:extLst>
          </p:cNvPr>
          <p:cNvCxnSpPr/>
          <p:nvPr/>
        </p:nvCxnSpPr>
        <p:spPr>
          <a:xfrm flipH="1">
            <a:off x="6728791" y="365127"/>
            <a:ext cx="715618" cy="1165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D5EAACBC-4A8E-4B9F-BE04-1CFDD1650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69" y="2571637"/>
            <a:ext cx="8411989" cy="428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50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907197-98B2-4D59-B6BA-0EFA0FE51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Compare Different Commodity Prices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44C0F6-BCD4-4951-8FFB-BA4FD277A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Oil Stocks and Oil and Gas Index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2456E1-C1A8-4671-B2F3-ABE292016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659" y="2084753"/>
            <a:ext cx="5956590" cy="420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070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54502BC4-01E3-46A6-A5A9-43A88D66DE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713" y="1075681"/>
            <a:ext cx="7891670" cy="557332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FD881C3-ED8A-4D27-B2D2-150847D8C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Electricity Company Strategies</a:t>
            </a:r>
          </a:p>
        </p:txBody>
      </p:sp>
    </p:spTree>
    <p:extLst>
      <p:ext uri="{BB962C8B-B14F-4D97-AF65-F5344CB8AC3E}">
        <p14:creationId xmlns:p14="http://schemas.microsoft.com/office/powerpoint/2010/main" val="2349203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BBB00C-B249-4610-8850-89C3619C1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 that indices in different currencies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C3A3A3-35B7-4D14-828B-F86A6261B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Graphing Exchange Rates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F585891-1672-4530-93CF-1FC22DA9F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877" y="1756922"/>
            <a:ext cx="7082246" cy="500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925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intersecting circles">
            <a:extLst>
              <a:ext uri="{FF2B5EF4-FFF2-40B4-BE49-F238E27FC236}">
                <a16:creationId xmlns:a16="http://schemas.microsoft.com/office/drawing/2014/main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6610" y="498348"/>
            <a:ext cx="7426997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 title="ribbon">
            <a:extLst>
              <a:ext uri="{FF2B5EF4-FFF2-40B4-BE49-F238E27FC236}">
                <a16:creationId xmlns:a16="http://schemas.microsoft.com/office/drawing/2014/main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9144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F1042D-C5D8-488B-81DC-B0D12FECB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776538"/>
            <a:ext cx="6858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chemeClr val="bg2"/>
                </a:solidFill>
                <a:latin typeface="+mj-lt"/>
              </a:rPr>
              <a:t>Adjusting and Working With Base Series and Dates</a:t>
            </a:r>
            <a:endParaRPr lang="en-US" sz="350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87904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512AEA-A44D-4159-A47C-EBAA3D5CE3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Beta computed against the base series</a:t>
            </a:r>
          </a:p>
          <a:p>
            <a:r>
              <a:rPr lang="en-US" dirty="0"/>
              <a:t>Base series establishes dates</a:t>
            </a:r>
          </a:p>
          <a:p>
            <a:r>
              <a:rPr lang="en-US" dirty="0"/>
              <a:t>Example – S&amp;P 500</a:t>
            </a:r>
          </a:p>
          <a:p>
            <a:r>
              <a:rPr lang="en-US" dirty="0"/>
              <a:t>Example – Oil Price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72F018-5FA1-42C3-AABE-6739B7C02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Series</a:t>
            </a:r>
          </a:p>
        </p:txBody>
      </p:sp>
    </p:spTree>
    <p:extLst>
      <p:ext uri="{BB962C8B-B14F-4D97-AF65-F5344CB8AC3E}">
        <p14:creationId xmlns:p14="http://schemas.microsoft.com/office/powerpoint/2010/main" val="4110495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73F40D0-CE0F-4F78-B633-780373FEC7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350" y="1286669"/>
            <a:ext cx="6353175" cy="486727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F9632A4-5AC5-46EB-91B9-4F098B2C3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142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086FA6-013D-4B8E-A06F-97056836EA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Natural Gas as Index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8C3572-04AF-4E1A-BF1E-D9EA159FF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Base Index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200-00002B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898939"/>
              </p:ext>
            </p:extLst>
          </p:nvPr>
        </p:nvGraphicFramePr>
        <p:xfrm>
          <a:off x="141128" y="1944229"/>
          <a:ext cx="7800237" cy="4913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93822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A7CCF-EA6C-4014-B9D0-B524FAA8C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Working with TRUE/FALSE</a:t>
            </a:r>
          </a:p>
          <a:p>
            <a:r>
              <a:rPr lang="en-US" dirty="0"/>
              <a:t>Count the number of TRUE’s</a:t>
            </a:r>
          </a:p>
          <a:p>
            <a:r>
              <a:rPr lang="en-US" dirty="0"/>
              <a:t>MATCH against a simple counter variable</a:t>
            </a:r>
          </a:p>
          <a:p>
            <a:r>
              <a:rPr lang="en-US" dirty="0"/>
              <a:t>Index to Put in the Stock Name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640493-5CF3-4EAF-9623-82298E5D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and Creating Checkboxes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FEC34A-C991-4890-A9E5-DB23E9D43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795" y="4584777"/>
            <a:ext cx="3584713" cy="14472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B3C370-CA89-4314-A530-85FEE2708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84777"/>
            <a:ext cx="5054385" cy="157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48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intersecting circles">
            <a:extLst>
              <a:ext uri="{FF2B5EF4-FFF2-40B4-BE49-F238E27FC236}">
                <a16:creationId xmlns:a16="http://schemas.microsoft.com/office/drawing/2014/main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6610" y="498348"/>
            <a:ext cx="7426997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 title="ribbon">
            <a:extLst>
              <a:ext uri="{FF2B5EF4-FFF2-40B4-BE49-F238E27FC236}">
                <a16:creationId xmlns:a16="http://schemas.microsoft.com/office/drawing/2014/main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9144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F1042D-C5D8-488B-81DC-B0D12FECB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776538"/>
            <a:ext cx="6858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chemeClr val="bg2"/>
                </a:solidFill>
                <a:latin typeface="+mj-lt"/>
              </a:rPr>
              <a:t>Adding Stocks and Re-Setting Database</a:t>
            </a:r>
            <a:endParaRPr lang="en-US" sz="350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855910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933E0C-8474-491B-9D44-70BC05D7B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Clear Sheets</a:t>
            </a:r>
          </a:p>
          <a:p>
            <a:pPr lvl="1"/>
            <a:r>
              <a:rPr lang="en-US" dirty="0"/>
              <a:t>Not necessary as sheets are replaced</a:t>
            </a:r>
          </a:p>
          <a:p>
            <a:r>
              <a:rPr lang="en-US" dirty="0"/>
              <a:t>Adding Stocks</a:t>
            </a:r>
          </a:p>
          <a:p>
            <a:pPr lvl="1"/>
            <a:r>
              <a:rPr lang="en-US" dirty="0"/>
              <a:t>Select from existing lists</a:t>
            </a:r>
          </a:p>
          <a:p>
            <a:pPr lvl="1"/>
            <a:r>
              <a:rPr lang="en-US" dirty="0"/>
              <a:t>Creating a master list</a:t>
            </a:r>
          </a:p>
          <a:p>
            <a:r>
              <a:rPr lang="en-US" dirty="0"/>
              <a:t>Re-reading </a:t>
            </a:r>
          </a:p>
          <a:p>
            <a:pPr lvl="1"/>
            <a:r>
              <a:rPr lang="en-US" dirty="0"/>
              <a:t>Running the macro</a:t>
            </a:r>
          </a:p>
          <a:p>
            <a:r>
              <a:rPr lang="en-US" dirty="0"/>
              <a:t>Deleting or Re-using files</a:t>
            </a:r>
          </a:p>
          <a:p>
            <a:pPr lvl="1"/>
            <a:r>
              <a:rPr lang="en-US" dirty="0"/>
              <a:t>Trick is to delete first  and use error capture</a:t>
            </a:r>
          </a:p>
          <a:p>
            <a:pPr lvl="1"/>
            <a:r>
              <a:rPr lang="en-US" dirty="0"/>
              <a:t>Only then add the sheet</a:t>
            </a:r>
          </a:p>
          <a:p>
            <a:pPr lvl="1"/>
            <a:r>
              <a:rPr lang="en-US" dirty="0"/>
              <a:t>Do this all before reading the data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882001-C794-437A-9136-78918CCD1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Different Extraction Techniques</a:t>
            </a:r>
          </a:p>
        </p:txBody>
      </p:sp>
    </p:spTree>
    <p:extLst>
      <p:ext uri="{BB962C8B-B14F-4D97-AF65-F5344CB8AC3E}">
        <p14:creationId xmlns:p14="http://schemas.microsoft.com/office/powerpoint/2010/main" val="2436897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0DAD68-790E-4CDE-B34E-A3B809299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the MATCH and INDEX a lot along with counting the number of items in each sheet</a:t>
            </a:r>
          </a:p>
          <a:p>
            <a:r>
              <a:rPr lang="en-US" dirty="0"/>
              <a:t>Create a column number so you can find the data eventually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88D87C-AD3A-4A95-B50C-65010735B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Way That List is Compiled</a:t>
            </a:r>
          </a:p>
        </p:txBody>
      </p:sp>
    </p:spTree>
    <p:extLst>
      <p:ext uri="{BB962C8B-B14F-4D97-AF65-F5344CB8AC3E}">
        <p14:creationId xmlns:p14="http://schemas.microsoft.com/office/powerpoint/2010/main" val="7945353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4F206E-9838-491F-8CE5-E4767CBBA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Reading Indicies and Stocks</a:t>
            </a:r>
          </a:p>
          <a:p>
            <a:r>
              <a:rPr lang="en-US" dirty="0"/>
              <a:t>Currencies of stocks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46D8DF-D244-4BF1-A902-EA66BAC32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Stocks in Finance Yahoo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77E17B-640B-41D5-805E-A06F05597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044" y="2903675"/>
            <a:ext cx="7296150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4857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intersecting circles">
            <a:extLst>
              <a:ext uri="{FF2B5EF4-FFF2-40B4-BE49-F238E27FC236}">
                <a16:creationId xmlns:a16="http://schemas.microsoft.com/office/drawing/2014/main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6610" y="498348"/>
            <a:ext cx="7426997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 title="ribbon">
            <a:extLst>
              <a:ext uri="{FF2B5EF4-FFF2-40B4-BE49-F238E27FC236}">
                <a16:creationId xmlns:a16="http://schemas.microsoft.com/office/drawing/2014/main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9144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F1042D-C5D8-488B-81DC-B0D12FECB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776538"/>
            <a:ext cx="6858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chemeClr val="bg2"/>
                </a:solidFill>
                <a:latin typeface="+mj-lt"/>
              </a:rPr>
              <a:t>Reading from Federal Reserve Economic Database</a:t>
            </a:r>
            <a:endParaRPr lang="en-US" sz="350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582435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24D1AB-367B-4741-AF4F-67D294365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Documenting Data</a:t>
            </a:r>
          </a:p>
          <a:p>
            <a:r>
              <a:rPr lang="en-US" dirty="0"/>
              <a:t>Finding Data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3F50D7-D4CD-436A-9115-9EB2A80C4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with Reading from FRED</a:t>
            </a:r>
          </a:p>
        </p:txBody>
      </p:sp>
    </p:spTree>
    <p:extLst>
      <p:ext uri="{BB962C8B-B14F-4D97-AF65-F5344CB8AC3E}">
        <p14:creationId xmlns:p14="http://schemas.microsoft.com/office/powerpoint/2010/main" val="19182500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A2E4F3-D5FB-40F6-A71F-11BD92961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Case – Mexico Interest Rates, Exchange Rates and Inflation Rates – Copy the Title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AA5AE-02D4-4FE1-96CF-09AA31AF6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Finding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918617-C64B-4E3A-8715-8846B628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3A1854-6B63-4059-B360-A3C4972BF0FC}" type="slidenum">
              <a:rPr lang="ko-KR" altLang="en-US" smtClean="0"/>
              <a:pPr algn="ctr"/>
              <a:t>28</a:t>
            </a:fld>
            <a:endParaRPr lang="ko-KR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510264-963E-4365-A00C-F8A9F52AC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841936"/>
            <a:ext cx="7454348" cy="363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3447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EC1987-B53E-49D3-97AE-FD8761DEC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Search for Inflation and Copy the Titles into Exchange Rate Page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192F4B-586A-471A-B18F-C503A9797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Finding Inflation Rates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BE120E-2642-4213-BFDB-31AAC4404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3A1854-6B63-4059-B360-A3C4972BF0FC}" type="slidenum">
              <a:rPr lang="ko-KR" altLang="en-US" smtClean="0"/>
              <a:pPr algn="ctr"/>
              <a:t>29</a:t>
            </a:fld>
            <a:endParaRPr lang="ko-KR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C9D1CE-FFA2-441E-A441-F10D957F3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730" y="2516833"/>
            <a:ext cx="6341165" cy="419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359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0BA33C-0B9D-4DAA-8875-3AD49F059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Summary of Using the Workbook</a:t>
            </a:r>
          </a:p>
          <a:p>
            <a:r>
              <a:rPr lang="en-US" dirty="0"/>
              <a:t>Concept of Base Series and Adjusting Dates</a:t>
            </a:r>
          </a:p>
          <a:p>
            <a:r>
              <a:rPr lang="en-US" dirty="0"/>
              <a:t>Adding Stocks and Re-setting Database</a:t>
            </a:r>
          </a:p>
          <a:p>
            <a:r>
              <a:rPr lang="en-US" dirty="0"/>
              <a:t>Reading from FRED with Workbooks.open</a:t>
            </a:r>
          </a:p>
          <a:p>
            <a:r>
              <a:rPr lang="en-US" dirty="0"/>
              <a:t>Reading from Yahoo Site with WEBREQUEST</a:t>
            </a:r>
          </a:p>
          <a:p>
            <a:r>
              <a:rPr lang="en-US" dirty="0"/>
              <a:t>Re-calculating Faster with Specific Range Calculations</a:t>
            </a:r>
          </a:p>
          <a:p>
            <a:r>
              <a:rPr lang="en-US" dirty="0"/>
              <a:t>Time Scales</a:t>
            </a:r>
          </a:p>
          <a:p>
            <a:r>
              <a:rPr lang="en-US" dirty="0"/>
              <a:t>Different Currencies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D02FC8-0A38-490E-A433-0B53D75AF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Subjects Covered in Stock Price Downloads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7E5803-8A2A-4F81-BDAB-8E7E557E2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3A1854-6B63-4059-B360-A3C4972BF0FC}" type="slidenum">
              <a:rPr lang="ko-KR" altLang="en-US" smtClean="0"/>
              <a:pPr algn="ctr"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2412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52E185-6FF1-4D33-BE70-0C34A7156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copy the formulas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F9C3A0-F11B-4FF7-927F-92A1F8BDB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Separating Code Numbers with FRED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77B7F-B950-4A35-9232-8F21F45B1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3A1854-6B63-4059-B360-A3C4972BF0FC}" type="slidenum">
              <a:rPr lang="ko-KR" altLang="en-US" smtClean="0"/>
              <a:pPr algn="ctr"/>
              <a:t>30</a:t>
            </a:fld>
            <a:endParaRPr lang="ko-KR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E08E5D-AB85-439D-B2CF-168DFD4AD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956" y="2829848"/>
            <a:ext cx="7902608" cy="119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1782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790D45-700A-492E-BB35-C489BF378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page illustrates how to change the selection of commodity prices in the list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EE06A7-C01B-47D1-883D-107264042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Commodity Prices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60EBE3-23E2-4BDD-B22D-E837FEE72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88" y="2572818"/>
            <a:ext cx="8010938" cy="360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0921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238A52-2E78-411A-BBEA-FBB29B7A08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dirty="0"/>
              <a:t>Sub GetFredData()</a:t>
            </a:r>
          </a:p>
          <a:p>
            <a:pPr marL="0" indent="0">
              <a:buNone/>
            </a:pPr>
            <a:r>
              <a:rPr lang="en-US" dirty="0"/>
              <a:t>    Application.DisplayAlerts = False</a:t>
            </a:r>
          </a:p>
          <a:p>
            <a:pPr marL="0" indent="0">
              <a:buNone/>
            </a:pPr>
            <a:r>
              <a:rPr lang="en-US" dirty="0"/>
              <a:t>    Application.ScreenUpdating = False</a:t>
            </a:r>
          </a:p>
          <a:p>
            <a:pPr marL="0" indent="0">
              <a:buNone/>
            </a:pPr>
            <a:r>
              <a:rPr lang="en-US" dirty="0"/>
              <a:t>    base_book = ActiveWorkbook.Name</a:t>
            </a:r>
          </a:p>
          <a:p>
            <a:pPr marL="0" indent="0">
              <a:buNone/>
            </a:pPr>
            <a:r>
              <a:rPr lang="en-US" dirty="0"/>
              <a:t>    base_sheet = ActiveSheet.Name</a:t>
            </a:r>
          </a:p>
          <a:p>
            <a:pPr marL="0" indent="0">
              <a:buNone/>
            </a:pPr>
            <a:r>
              <a:rPr lang="en-US" dirty="0"/>
              <a:t>    num_sheets = Sheets.Count</a:t>
            </a:r>
          </a:p>
          <a:p>
            <a:pPr marL="0" indent="0">
              <a:buNone/>
            </a:pPr>
            <a:r>
              <a:rPr lang="en-US" dirty="0"/>
              <a:t>    Workbooks.Open (Range("fred_com_url"))</a:t>
            </a:r>
          </a:p>
          <a:p>
            <a:pPr marL="0" indent="0">
              <a:buNone/>
            </a:pPr>
            <a:r>
              <a:rPr lang="en-US" dirty="0"/>
              <a:t>    temp_book = ActiveWorkbook.Name                                                      ' this is the name of the created book</a:t>
            </a:r>
          </a:p>
          <a:p>
            <a:pPr marL="0" indent="0">
              <a:buNone/>
            </a:pPr>
            <a:r>
              <a:rPr lang="en-US" dirty="0"/>
              <a:t>    temp_sheet = ActiveSheet.Name</a:t>
            </a:r>
          </a:p>
          <a:p>
            <a:pPr marL="0" indent="0">
              <a:buNone/>
            </a:pPr>
            <a:r>
              <a:rPr lang="en-US" dirty="0"/>
              <a:t>        Columns("A:A").Select                                                             ' Text to columns so put the data in col B</a:t>
            </a:r>
          </a:p>
          <a:p>
            <a:pPr marL="0" indent="0">
              <a:buNone/>
            </a:pPr>
            <a:r>
              <a:rPr lang="en-US" dirty="0"/>
              <a:t>        Selection.TextToColumns Destination:=Range("A1"), DataType:=xlDelimited, _</a:t>
            </a:r>
          </a:p>
          <a:p>
            <a:pPr marL="0" indent="0">
              <a:buNone/>
            </a:pPr>
            <a:r>
              <a:rPr lang="en-US" dirty="0"/>
              <a:t>            TextQualifier:=xlDoubleQuote, ConsecutiveDelimiter:=True, Tab:=True, _</a:t>
            </a:r>
          </a:p>
          <a:p>
            <a:pPr marL="0" indent="0">
              <a:buNone/>
            </a:pPr>
            <a:r>
              <a:rPr lang="en-US" dirty="0"/>
              <a:t>            Semicolon:=False, Comma:=False, Space:=True, Other:=False, FieldInfo _</a:t>
            </a:r>
          </a:p>
          <a:p>
            <a:pPr marL="0" indent="0">
              <a:buNone/>
            </a:pPr>
            <a:r>
              <a:rPr lang="en-US" dirty="0"/>
              <a:t>            :=Array(Array(1, 1), Array(2, 1), Array(3, 1), Array(4, 1), Array(5, 1), Array(6, 1), _</a:t>
            </a:r>
          </a:p>
          <a:p>
            <a:pPr marL="0" indent="0">
              <a:buNone/>
            </a:pPr>
            <a:r>
              <a:rPr lang="en-US" dirty="0"/>
              <a:t>            Array(7, 1)), TrailingMinusNumbers:=True</a:t>
            </a:r>
          </a:p>
          <a:p>
            <a:pPr marL="0" indent="0">
              <a:buNone/>
            </a:pPr>
            <a:r>
              <a:rPr lang="en-US" dirty="0"/>
              <a:t>Sheets(temp_sheet).Copy after:=Workbooks(base_book).Sheets(num_sheets)</a:t>
            </a:r>
          </a:p>
          <a:p>
            <a:pPr marL="0" indent="0">
              <a:buNone/>
            </a:pPr>
            <a:r>
              <a:rPr lang="en-US" dirty="0"/>
              <a:t>On Error Resume Next</a:t>
            </a:r>
          </a:p>
          <a:p>
            <a:pPr marL="0" indent="0">
              <a:buNone/>
            </a:pPr>
            <a:r>
              <a:rPr lang="en-US" dirty="0"/>
              <a:t>        ActiveSheet.Name = Range("series_name")                                      ' Create sheet name</a:t>
            </a:r>
          </a:p>
          <a:p>
            <a:pPr marL="0" indent="0">
              <a:buNone/>
            </a:pPr>
            <a:r>
              <a:rPr lang="en-US" dirty="0"/>
              <a:t>        On Error GoTo 0</a:t>
            </a:r>
          </a:p>
          <a:p>
            <a:pPr marL="0" indent="0">
              <a:buNone/>
            </a:pPr>
            <a:r>
              <a:rPr lang="en-US" dirty="0"/>
              <a:t>        Workbooks(temp_book).Close                                                   ' Close the temporary workbook</a:t>
            </a:r>
          </a:p>
          <a:p>
            <a:pPr marL="0" indent="0">
              <a:buNone/>
            </a:pPr>
            <a:r>
              <a:rPr lang="en-US" dirty="0"/>
              <a:t>End Sub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EC250D-8CC3-4813-8378-FCF7BF634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Macro to Get One Series of Data from FRED</a:t>
            </a:r>
          </a:p>
        </p:txBody>
      </p:sp>
    </p:spTree>
    <p:extLst>
      <p:ext uri="{BB962C8B-B14F-4D97-AF65-F5344CB8AC3E}">
        <p14:creationId xmlns:p14="http://schemas.microsoft.com/office/powerpoint/2010/main" val="2623588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5FC1D-39AD-45D5-A8E3-D73F02FED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/>
              <a:t>Sub get_all_Fred_data()</a:t>
            </a:r>
          </a:p>
          <a:p>
            <a:pPr marL="0" indent="0">
              <a:buNone/>
            </a:pPr>
            <a:r>
              <a:rPr lang="en-US" dirty="0"/>
              <a:t>ActiveSheet.Calculate</a:t>
            </a:r>
          </a:p>
          <a:p>
            <a:pPr marL="0" indent="0">
              <a:buNone/>
            </a:pPr>
            <a:r>
              <a:rPr lang="en-US" dirty="0"/>
              <a:t>basesheet = ActiveSheet.Name                       ' As usual, remember where you start so you can go back</a:t>
            </a:r>
          </a:p>
          <a:p>
            <a:pPr marL="0" indent="0">
              <a:buNone/>
            </a:pPr>
            <a:r>
              <a:rPr lang="en-US" dirty="0"/>
              <a:t>Sheets("Commodity Prices").Select                  ' Need to go to the sheet to get codes</a:t>
            </a:r>
          </a:p>
          <a:p>
            <a:pPr marL="0" indent="0">
              <a:buNone/>
            </a:pPr>
            <a:r>
              <a:rPr lang="en-US" dirty="0"/>
              <a:t>calc_status = Application.Calculation</a:t>
            </a:r>
          </a:p>
          <a:p>
            <a:pPr marL="0" indent="0">
              <a:buNone/>
            </a:pPr>
            <a:r>
              <a:rPr lang="en-US" dirty="0"/>
              <a:t>Application.Calculation = xlCalculationManual      ' Set to mannual to read more quickly</a:t>
            </a:r>
          </a:p>
          <a:p>
            <a:pPr marL="0" indent="0">
              <a:buNone/>
            </a:pPr>
            <a:r>
              <a:rPr lang="en-US" dirty="0"/>
              <a:t>base_sheet = ActiveSheet.Name</a:t>
            </a:r>
          </a:p>
          <a:p>
            <a:pPr marL="0" indent="0">
              <a:buNone/>
            </a:pPr>
            <a:r>
              <a:rPr lang="en-US" dirty="0"/>
              <a:t>For i = 1 To Range("total_com")                     ' total_com is the code number used in the index function on the sheet</a:t>
            </a:r>
          </a:p>
          <a:p>
            <a:pPr marL="0" indent="0">
              <a:buNone/>
            </a:pPr>
            <a:r>
              <a:rPr lang="en-US" dirty="0"/>
              <a:t>  On Error Resume Next</a:t>
            </a:r>
          </a:p>
          <a:p>
            <a:pPr marL="0" indent="0">
              <a:buNone/>
            </a:pPr>
            <a:r>
              <a:rPr lang="en-US" dirty="0"/>
              <a:t>  Sheets("Fred_name").Delete                        ' if there is an exiting sheet name, delete it so you can re-use the name</a:t>
            </a:r>
          </a:p>
          <a:p>
            <a:pPr marL="0" indent="0">
              <a:buNone/>
            </a:pPr>
            <a:r>
              <a:rPr lang="en-US" dirty="0"/>
              <a:t>Next i</a:t>
            </a:r>
          </a:p>
          <a:p>
            <a:pPr marL="0" indent="0">
              <a:buNone/>
            </a:pPr>
            <a:r>
              <a:rPr lang="en-US" dirty="0"/>
              <a:t>For i = 1 To Range("total_com")</a:t>
            </a:r>
          </a:p>
          <a:p>
            <a:pPr marL="0" indent="0">
              <a:buNone/>
            </a:pPr>
            <a:r>
              <a:rPr lang="en-US" dirty="0"/>
              <a:t>Range("com_num") = i                                ' Change the Index counter</a:t>
            </a:r>
          </a:p>
          <a:p>
            <a:pPr marL="0" indent="0">
              <a:buNone/>
            </a:pPr>
            <a:r>
              <a:rPr lang="en-US" dirty="0"/>
              <a:t>    Sheets(base_sheet).Select                       ' make sure go back to the sheet with the names</a:t>
            </a:r>
          </a:p>
          <a:p>
            <a:pPr marL="0" indent="0">
              <a:buNone/>
            </a:pPr>
            <a:r>
              <a:rPr lang="en-US" dirty="0"/>
              <a:t>    ActiveSheet.Calculate</a:t>
            </a:r>
          </a:p>
          <a:p>
            <a:pPr marL="0" indent="0">
              <a:buNone/>
            </a:pPr>
            <a:r>
              <a:rPr lang="en-US" dirty="0"/>
              <a:t>    GetFredData                                     ' this is the sub that extracts the data</a:t>
            </a:r>
          </a:p>
          <a:p>
            <a:pPr marL="0" indent="0">
              <a:buNone/>
            </a:pPr>
            <a:r>
              <a:rPr lang="en-US" dirty="0"/>
              <a:t>    Application.StatusBar = " Downloading  " &amp; Range("fred_name") &amp; " Series " &amp; i &amp; " Out of " &amp; Range("total_com").Count</a:t>
            </a:r>
          </a:p>
          <a:p>
            <a:pPr marL="0" indent="0">
              <a:buNone/>
            </a:pPr>
            <a:r>
              <a:rPr lang="en-US" dirty="0"/>
              <a:t>Next i</a:t>
            </a:r>
          </a:p>
          <a:p>
            <a:pPr marL="0" indent="0">
              <a:buNone/>
            </a:pPr>
            <a:r>
              <a:rPr lang="en-US" dirty="0"/>
              <a:t>Application.Calculation = calc_status                ' put the calculation back</a:t>
            </a:r>
          </a:p>
          <a:p>
            <a:pPr marL="0" indent="0">
              <a:buNone/>
            </a:pPr>
            <a:r>
              <a:rPr lang="en-US" dirty="0"/>
              <a:t>Application.StatusBar = " SHIFT, CNTL, F to Fix the format of the individual sheets"</a:t>
            </a:r>
          </a:p>
          <a:p>
            <a:pPr marL="0" indent="0">
              <a:buNone/>
            </a:pPr>
            <a:r>
              <a:rPr lang="en-US" dirty="0"/>
              <a:t>Sheets(basesheet).Select</a:t>
            </a:r>
          </a:p>
          <a:p>
            <a:pPr marL="0" indent="0">
              <a:buNone/>
            </a:pPr>
            <a:r>
              <a:rPr lang="en-US" dirty="0"/>
              <a:t>End Sub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09E08B-6EC6-4E8D-A7E0-74E7DAE6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Macro to Read All Commodity Prices – You Can Copy This</a:t>
            </a:r>
          </a:p>
        </p:txBody>
      </p:sp>
    </p:spTree>
    <p:extLst>
      <p:ext uri="{BB962C8B-B14F-4D97-AF65-F5344CB8AC3E}">
        <p14:creationId xmlns:p14="http://schemas.microsoft.com/office/powerpoint/2010/main" val="31115601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B1A829-C376-4587-832C-48F93B24C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Assigning SHIFT,CNTL,F with On Key</a:t>
            </a:r>
          </a:p>
          <a:p>
            <a:r>
              <a:rPr lang="en-US" dirty="0"/>
              <a:t>Before and After Shift, CNLT, F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74466E-AB5D-48A5-B3F8-4BE4E4CC5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Format with Shift, CNTL, 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826016-6098-4271-9006-A3D6D6FF1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" y="2738323"/>
            <a:ext cx="4443413" cy="23288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F8C7DF-8138-4783-A0AE-C35E6EE05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3" y="2738323"/>
            <a:ext cx="2923649" cy="247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0752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D70960-65E6-44A3-B5EC-26A6EA7FA1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dirty="0"/>
              <a:t>Sub auto_open()</a:t>
            </a:r>
          </a:p>
          <a:p>
            <a:pPr marL="0" indent="0">
              <a:buNone/>
            </a:pPr>
            <a:r>
              <a:rPr lang="en-US" dirty="0"/>
              <a:t>Application.OnKey "^F", "format_description"</a:t>
            </a:r>
          </a:p>
          <a:p>
            <a:pPr marL="0" indent="0">
              <a:buNone/>
            </a:pPr>
            <a:r>
              <a:rPr lang="en-US" dirty="0"/>
              <a:t>End Sub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Sub format_description()</a:t>
            </a:r>
          </a:p>
          <a:p>
            <a:pPr marL="0" indent="0">
              <a:buNone/>
            </a:pPr>
            <a:r>
              <a:rPr lang="en-US" dirty="0"/>
              <a:t>    current_status = Application.Calculation                         ' keep the calculation method for re-set at end</a:t>
            </a:r>
          </a:p>
          <a:p>
            <a:pPr marL="0" indent="0">
              <a:buNone/>
            </a:pPr>
            <a:r>
              <a:rPr lang="en-US" dirty="0"/>
              <a:t>    Application.Calculation = xlCalculationManual                    ' make mannual to go faster</a:t>
            </a:r>
          </a:p>
          <a:p>
            <a:pPr marL="0" indent="0">
              <a:buNone/>
            </a:pPr>
            <a:r>
              <a:rPr lang="en-US" dirty="0"/>
              <a:t>        min_date = WorksheetFunction.Min(Range("A:A"))               ' find the smallest date for stopping adjustments</a:t>
            </a:r>
          </a:p>
          <a:p>
            <a:pPr marL="0" indent="0">
              <a:buNone/>
            </a:pPr>
            <a:r>
              <a:rPr lang="en-US" dirty="0"/>
              <a:t>        row_num = WorksheetFunction.Match(min_date, Range("A:A"))  ' Once have the MIN, use MATCH to find the row number to STOP</a:t>
            </a:r>
          </a:p>
          <a:p>
            <a:pPr marL="0" indent="0">
              <a:buNone/>
            </a:pPr>
            <a:r>
              <a:rPr lang="en-US" dirty="0"/>
              <a:t>        For Row = 1 To row_num - 1                                       ' Loop around rows</a:t>
            </a:r>
          </a:p>
          <a:p>
            <a:pPr marL="0" indent="0">
              <a:buNone/>
            </a:pPr>
            <a:r>
              <a:rPr lang="en-US" dirty="0"/>
              <a:t>            For col = 2 To 15                                            ' Loop around cols,  START at 2</a:t>
            </a:r>
          </a:p>
          <a:p>
            <a:pPr marL="0" indent="0">
              <a:buNone/>
            </a:pPr>
            <a:r>
              <a:rPr lang="en-US" dirty="0"/>
              <a:t>                Cells(Row, 1) = Cells(Row, 1) &amp; " " &amp; Cells(Row, col)    ' Put everything back into COL 1 and put a space between</a:t>
            </a:r>
          </a:p>
          <a:p>
            <a:pPr marL="0" indent="0">
              <a:buNone/>
            </a:pPr>
            <a:r>
              <a:rPr lang="en-US" dirty="0"/>
              <a:t>                Cells(Row, col) = ""                                     ' Put a blank in the replaced cell</a:t>
            </a:r>
          </a:p>
          <a:p>
            <a:pPr marL="0" indent="0">
              <a:buNone/>
            </a:pPr>
            <a:r>
              <a:rPr lang="en-US" dirty="0"/>
              <a:t>            Next col</a:t>
            </a:r>
          </a:p>
          <a:p>
            <a:pPr marL="0" indent="0">
              <a:buNone/>
            </a:pPr>
            <a:r>
              <a:rPr lang="en-US" dirty="0"/>
              <a:t>        Next Row</a:t>
            </a:r>
          </a:p>
          <a:p>
            <a:pPr marL="0" indent="0">
              <a:buNone/>
            </a:pPr>
            <a:r>
              <a:rPr lang="en-US" dirty="0"/>
              <a:t>    Application.Calculation = current_status                         ' Put the calculation back where you found it</a:t>
            </a:r>
          </a:p>
          <a:p>
            <a:pPr marL="0" indent="0">
              <a:buNone/>
            </a:pPr>
            <a:r>
              <a:rPr lang="en-US" dirty="0"/>
              <a:t>End Sub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718517-20DD-46E5-8E12-0859D8806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SHIFT, CNTL, F Macro – Loop to Put Together Items that are Separated with Text to Col</a:t>
            </a:r>
          </a:p>
        </p:txBody>
      </p:sp>
    </p:spTree>
    <p:extLst>
      <p:ext uri="{BB962C8B-B14F-4D97-AF65-F5344CB8AC3E}">
        <p14:creationId xmlns:p14="http://schemas.microsoft.com/office/powerpoint/2010/main" val="2383584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intersecting circles">
            <a:extLst>
              <a:ext uri="{FF2B5EF4-FFF2-40B4-BE49-F238E27FC236}">
                <a16:creationId xmlns:a16="http://schemas.microsoft.com/office/drawing/2014/main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6610" y="498348"/>
            <a:ext cx="7426997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 title="ribbon">
            <a:extLst>
              <a:ext uri="{FF2B5EF4-FFF2-40B4-BE49-F238E27FC236}">
                <a16:creationId xmlns:a16="http://schemas.microsoft.com/office/drawing/2014/main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9144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F1042D-C5D8-488B-81DC-B0D12FECB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776538"/>
            <a:ext cx="6858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chemeClr val="bg2"/>
                </a:solidFill>
                <a:latin typeface="+mj-lt"/>
              </a:rPr>
              <a:t>Reading from Finance Yahoo with WEBREQUEST</a:t>
            </a:r>
            <a:endParaRPr lang="en-US" sz="350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21182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5FDBA-D5FE-4F75-A204-36A1BBBDC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the URL works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6DDEDA-18AF-46C1-BF27-A070F8249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Yahoo Page and Selecting Stocks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612A6-1BE6-4E23-B818-A2126AA5C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70" y="2114699"/>
            <a:ext cx="7666938" cy="396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1118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213674-6157-4B65-AB12-977A3DC99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61AE5C-0765-4780-A7B5-A54CB476E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for Process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2D0EBF5-8C29-4137-9A45-1DDA671AC36B}"/>
              </a:ext>
            </a:extLst>
          </p:cNvPr>
          <p:cNvSpPr/>
          <p:nvPr/>
        </p:nvSpPr>
        <p:spPr>
          <a:xfrm>
            <a:off x="1530627" y="1535724"/>
            <a:ext cx="2852530" cy="11131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Call the Initialise Routine to get the Cookie and Crumb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577AD52-47B7-42F5-A8EB-329E13F730CB}"/>
              </a:ext>
            </a:extLst>
          </p:cNvPr>
          <p:cNvSpPr/>
          <p:nvPr/>
        </p:nvSpPr>
        <p:spPr>
          <a:xfrm>
            <a:off x="1530627" y="2921439"/>
            <a:ext cx="2852530" cy="11131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Call Routine to Read Each Stock with Loop and INDEX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C6C0AD4-A6BD-40E7-A1FB-959A56931023}"/>
              </a:ext>
            </a:extLst>
          </p:cNvPr>
          <p:cNvSpPr/>
          <p:nvPr/>
        </p:nvSpPr>
        <p:spPr>
          <a:xfrm>
            <a:off x="5155097" y="2921438"/>
            <a:ext cx="2852530" cy="11131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 WEBREQUEST to retrieve data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C82BC13-7E04-4FF1-B566-966912C287E8}"/>
              </a:ext>
            </a:extLst>
          </p:cNvPr>
          <p:cNvSpPr/>
          <p:nvPr/>
        </p:nvSpPr>
        <p:spPr>
          <a:xfrm>
            <a:off x="5224671" y="4351082"/>
            <a:ext cx="2852530" cy="11131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Clean up the data</a:t>
            </a:r>
          </a:p>
        </p:txBody>
      </p:sp>
    </p:spTree>
    <p:extLst>
      <p:ext uri="{BB962C8B-B14F-4D97-AF65-F5344CB8AC3E}">
        <p14:creationId xmlns:p14="http://schemas.microsoft.com/office/powerpoint/2010/main" val="37248234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3D039D-0BFD-4AD6-AE7B-D4F66017C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/>
              <a:t>Sub read_all_yahoo_stocks()</a:t>
            </a:r>
          </a:p>
          <a:p>
            <a:pPr marL="0" indent="0">
              <a:buNone/>
            </a:pPr>
            <a:r>
              <a:rPr lang="en-US" dirty="0"/>
              <a:t>    ActiveSheet.Calculate                      ' Need to calcualte to get the number of stocks</a:t>
            </a:r>
          </a:p>
          <a:p>
            <a:pPr marL="0" indent="0">
              <a:buNone/>
            </a:pPr>
            <a:r>
              <a:rPr lang="en-US" dirty="0"/>
              <a:t>    base_sheet = ActiveSheet.Name              ' For re-setting at the end</a:t>
            </a:r>
          </a:p>
          <a:p>
            <a:pPr marL="0" indent="0">
              <a:buNone/>
            </a:pPr>
            <a:r>
              <a:rPr lang="en-US" dirty="0"/>
              <a:t>    Sheets("Yahoo Stocks").Select              ' Need specific sheet name so can read from the first sheet</a:t>
            </a:r>
          </a:p>
          <a:p>
            <a:pPr marL="0" indent="0">
              <a:buNone/>
            </a:pPr>
            <a:r>
              <a:rPr lang="en-US" b="1" dirty="0">
                <a:highlight>
                  <a:srgbClr val="FFFF00"/>
                </a:highlight>
              </a:rPr>
              <a:t>    initialise_cookie_yahoo_stock              ' This is the pain, but you can do this only one time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For i = 1 To Range("yahoo_tickers")</a:t>
            </a:r>
          </a:p>
          <a:p>
            <a:pPr marL="0" indent="0">
              <a:buNone/>
            </a:pPr>
            <a:r>
              <a:rPr lang="en-US" dirty="0"/>
              <a:t>         Range("yahoo_counter") = i             ' Re-assign the Index variable as usual</a:t>
            </a:r>
          </a:p>
          <a:p>
            <a:pPr marL="0" indent="0">
              <a:buNone/>
            </a:pPr>
            <a:r>
              <a:rPr lang="en-US" dirty="0"/>
              <a:t>        ActiveSheet.Calculate</a:t>
            </a:r>
          </a:p>
          <a:p>
            <a:pPr marL="0" indent="0">
              <a:buNone/>
            </a:pPr>
            <a:r>
              <a:rPr lang="en-US" dirty="0"/>
              <a:t>        Application.StatusBar = " Reading " &amp; i &amp; " " &amp; Range("sheet_name_yahoo")</a:t>
            </a:r>
          </a:p>
          <a:p>
            <a:pPr marL="0" indent="0">
              <a:buNone/>
            </a:pPr>
            <a:r>
              <a:rPr lang="en-US" dirty="0"/>
              <a:t>    </a:t>
            </a:r>
          </a:p>
          <a:p>
            <a:pPr marL="0" indent="0">
              <a:buNone/>
            </a:pPr>
            <a:r>
              <a:rPr lang="en-US" dirty="0"/>
              <a:t>        WebRequest_yahoo                       ' This is where you get the specific sheet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Sheets(base_sheet).Select              ' go back to the base sheet to read</a:t>
            </a:r>
          </a:p>
          <a:p>
            <a:pPr marL="0" indent="0">
              <a:buNone/>
            </a:pPr>
            <a:r>
              <a:rPr lang="en-US" dirty="0"/>
              <a:t>    Next i</a:t>
            </a:r>
          </a:p>
          <a:p>
            <a:pPr marL="0" indent="0">
              <a:buNone/>
            </a:pPr>
            <a:r>
              <a:rPr lang="en-US" dirty="0"/>
              <a:t>    Sheets(base_sheet).Select</a:t>
            </a:r>
          </a:p>
          <a:p>
            <a:pPr marL="0" indent="0">
              <a:buNone/>
            </a:pPr>
            <a:r>
              <a:rPr lang="en-US" dirty="0"/>
              <a:t>    Application.StatusBar = False</a:t>
            </a:r>
          </a:p>
          <a:p>
            <a:pPr marL="0" indent="0">
              <a:buNone/>
            </a:pPr>
            <a:r>
              <a:rPr lang="en-US" dirty="0"/>
              <a:t>End Sub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3B0496-78F9-4CCF-937B-361DFB17C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Macro to Read All Yahoo Stocks (or Indicies) with Initialise</a:t>
            </a:r>
          </a:p>
        </p:txBody>
      </p:sp>
    </p:spTree>
    <p:extLst>
      <p:ext uri="{BB962C8B-B14F-4D97-AF65-F5344CB8AC3E}">
        <p14:creationId xmlns:p14="http://schemas.microsoft.com/office/powerpoint/2010/main" val="14639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E91A54-69DB-4105-9AED-5BDD2E684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have Bloomberg or other tools you may not need this (although it still has things that you may not do)</a:t>
            </a:r>
          </a:p>
          <a:p>
            <a:r>
              <a:rPr lang="en-US" dirty="0"/>
              <a:t>See how to make flexible analysis – different stocks, currencies, time periods, statistics and keep the file working fast</a:t>
            </a:r>
          </a:p>
          <a:p>
            <a:r>
              <a:rPr lang="en-US" dirty="0"/>
              <a:t>Document alternative web reading methods for different files</a:t>
            </a:r>
          </a:p>
          <a:p>
            <a:r>
              <a:rPr lang="en-US" dirty="0"/>
              <a:t>Use these techniques for other database applications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E41477-6378-4204-A425-F28E95FDB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for Watching the Video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C2EC56-8281-4000-AE69-D4D7A3AC5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3A1854-6B63-4059-B360-A3C4972BF0FC}" type="slidenum">
              <a:rPr lang="ko-KR" altLang="en-US" smtClean="0"/>
              <a:pPr algn="ctr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646116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85F370-CBA3-42F4-9C71-DB0AE5A7F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/>
              <a:t>Sub WebRequest_yahoo()</a:t>
            </a:r>
          </a:p>
          <a:p>
            <a:pPr marL="0" indent="0">
              <a:buNone/>
            </a:pPr>
            <a:r>
              <a:rPr lang="en-US" dirty="0"/>
              <a:t>Dim WebRequest As WinHttp.WinHttpRequest               ' Need to define the webrequest</a:t>
            </a:r>
          </a:p>
          <a:p>
            <a:pPr marL="0" indent="0">
              <a:buNone/>
            </a:pPr>
            <a:r>
              <a:rPr lang="en-US" dirty="0"/>
              <a:t>Dim OutRow() As String                                 ' Place to put row by row output</a:t>
            </a:r>
          </a:p>
          <a:p>
            <a:pPr marL="0" indent="0">
              <a:buNone/>
            </a:pPr>
            <a:r>
              <a:rPr lang="en-US" dirty="0"/>
              <a:t>Dim matrix(20000, 20000) As String                     ' Dimension from S&amp;P 500 daily</a:t>
            </a:r>
          </a:p>
          <a:p>
            <a:pPr marL="0" indent="0">
              <a:buNone/>
            </a:pPr>
            <a:r>
              <a:rPr lang="en-US" dirty="0"/>
              <a:t>Dim range_name As String</a:t>
            </a:r>
          </a:p>
          <a:p>
            <a:pPr marL="0" indent="0">
              <a:buNone/>
            </a:pPr>
            <a:r>
              <a:rPr lang="en-US" dirty="0"/>
              <a:t>Application.Calculation = xlCalculationManual</a:t>
            </a:r>
          </a:p>
          <a:p>
            <a:pPr marL="0" indent="0">
              <a:buNone/>
            </a:pPr>
            <a:r>
              <a:rPr lang="en-US" dirty="0"/>
              <a:t>Range("cookie_string").Calculate</a:t>
            </a:r>
          </a:p>
          <a:p>
            <a:pPr marL="0" indent="0">
              <a:buNone/>
            </a:pPr>
            <a:r>
              <a:rPr lang="en-US" dirty="0"/>
              <a:t>Cookie = Range("cookie_string")</a:t>
            </a:r>
          </a:p>
          <a:p>
            <a:pPr marL="0" indent="0">
              <a:buNone/>
            </a:pPr>
            <a:r>
              <a:rPr lang="en-US" dirty="0"/>
              <a:t>Range("yahoo_url").Calculate                                ' calculate the range name -- to get the name</a:t>
            </a:r>
          </a:p>
          <a:p>
            <a:pPr marL="0" indent="0">
              <a:buNone/>
            </a:pPr>
            <a:r>
              <a:rPr lang="en-US" dirty="0"/>
              <a:t>WebRequestURL = Range("yahoo_url")                          ' Need to define the webrequest</a:t>
            </a:r>
          </a:p>
          <a:p>
            <a:pPr marL="0" indent="0">
              <a:buNone/>
            </a:pPr>
            <a:r>
              <a:rPr lang="en-US" dirty="0"/>
              <a:t>Set WebRequest = New WinHttp.WinHttpRequest ' This is the core of the method -- you need this statement</a:t>
            </a:r>
          </a:p>
          <a:p>
            <a:pPr marL="0" indent="0">
              <a:buNone/>
            </a:pPr>
            <a:r>
              <a:rPr lang="en-US" dirty="0"/>
              <a:t>With WebRequest                                     'FETCH THE DATA:</a:t>
            </a:r>
          </a:p>
          <a:p>
            <a:pPr marL="0" indent="0">
              <a:buNone/>
            </a:pPr>
            <a:r>
              <a:rPr lang="en-US" dirty="0"/>
              <a:t>            .Open "GET", WebRequestURL, False               ' Need to define the URL</a:t>
            </a:r>
          </a:p>
          <a:p>
            <a:pPr marL="0" indent="0">
              <a:buNone/>
            </a:pPr>
            <a:r>
              <a:rPr lang="en-US" dirty="0"/>
              <a:t>            .setRequestHeader "Cookie", Cookie              ' This is a painful part</a:t>
            </a:r>
          </a:p>
          <a:p>
            <a:pPr marL="0" indent="0">
              <a:buNone/>
            </a:pPr>
            <a:r>
              <a:rPr lang="en-US" dirty="0"/>
              <a:t>            .send</a:t>
            </a:r>
          </a:p>
          <a:p>
            <a:pPr marL="0" indent="0">
              <a:buNone/>
            </a:pPr>
            <a:r>
              <a:rPr lang="en-US" dirty="0"/>
              <a:t>            .waitForResponse (10)                           ' Test how long to wait -- 10 seconds is a long time</a:t>
            </a:r>
          </a:p>
          <a:p>
            <a:pPr marL="0" indent="0">
              <a:buNone/>
            </a:pPr>
            <a:r>
              <a:rPr lang="en-US" dirty="0"/>
              <a:t>End With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4575AB-C382-4952-8A06-3CE929538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Macro to Read a Single Stock or Index with Yahoo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B97308-6856-4BD7-A06E-EE16D6294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3A1854-6B63-4059-B360-A3C4972BF0FC}" type="slidenum">
              <a:rPr lang="ko-KR" altLang="en-US" smtClean="0"/>
              <a:pPr algn="ctr"/>
              <a:t>40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02431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9D85FF-051C-452B-915E-F53E90A9D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OutRow = Split(WebRequest.ResponseText, vbLf): RowMax = UBound(OutRow) - 1 </a:t>
            </a:r>
          </a:p>
          <a:p>
            <a:pPr marL="0" indent="0">
              <a:buNone/>
            </a:pPr>
            <a:r>
              <a:rPr lang="en-US" dirty="0"/>
              <a:t>   ' Split a single row when hit vbLF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On Error GoTo end2:</a:t>
            </a:r>
          </a:p>
          <a:p>
            <a:pPr marL="0" indent="0">
              <a:buNone/>
            </a:pPr>
            <a:r>
              <a:rPr lang="en-US" dirty="0"/>
              <a:t>Sheets.Add                                                         ‘ Add a new sheet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              ' This is for speeding up things</a:t>
            </a:r>
          </a:p>
          <a:p>
            <a:pPr marL="0" indent="0">
              <a:buNone/>
            </a:pPr>
            <a:r>
              <a:rPr lang="en-US" dirty="0"/>
              <a:t>For i = 1 To RowMax                                        ' Put this in the new sheet</a:t>
            </a:r>
          </a:p>
          <a:p>
            <a:pPr marL="0" indent="0">
              <a:buNone/>
            </a:pPr>
            <a:r>
              <a:rPr lang="en-US" dirty="0"/>
              <a:t>   matrix(i, 1) = OutRow(i - 1)                           ' Put into array to read</a:t>
            </a:r>
          </a:p>
          <a:p>
            <a:pPr marL="0" indent="0">
              <a:buNone/>
            </a:pPr>
            <a:r>
              <a:rPr lang="en-US" dirty="0"/>
              <a:t>Next 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range_name = "A1:A" &amp; RowMax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Range(range_name) = matrix                                ' Put in whole range name</a:t>
            </a:r>
          </a:p>
          <a:p>
            <a:pPr marL="0" indent="0">
              <a:buNone/>
            </a:pPr>
            <a:r>
              <a:rPr lang="en-US" dirty="0"/>
              <a:t> clean_yahoo_stocks                                        ' Runs text to col etc.</a:t>
            </a:r>
          </a:p>
          <a:p>
            <a:pPr marL="0" indent="0">
              <a:buNone/>
            </a:pPr>
            <a:r>
              <a:rPr lang="en-US" dirty="0"/>
              <a:t>end2:</a:t>
            </a:r>
          </a:p>
          <a:p>
            <a:pPr marL="0" indent="0">
              <a:buNone/>
            </a:pPr>
            <a:r>
              <a:rPr lang="en-US" dirty="0"/>
              <a:t>End Sub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2FF630-DE34-4C61-95F1-8E2E8FB78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Macro to Read Single Stock - Continued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5CF1D-592C-4E0F-8BA2-D79E7CD2F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3A1854-6B63-4059-B360-A3C4972BF0FC}" type="slidenum">
              <a:rPr lang="ko-KR" altLang="en-US" smtClean="0"/>
              <a:pPr algn="ctr"/>
              <a:t>41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26189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AADD96-E3F3-45B4-94B6-D792B9153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dirty="0"/>
              <a:t>Option Base 1</a:t>
            </a:r>
          </a:p>
          <a:p>
            <a:pPr marL="0" indent="0">
              <a:buNone/>
            </a:pPr>
            <a:r>
              <a:rPr lang="en-US" dirty="0"/>
              <a:t>Sub initialise_cookie()</a:t>
            </a:r>
          </a:p>
          <a:p>
            <a:pPr marL="0" indent="0">
              <a:buNone/>
            </a:pPr>
            <a:r>
              <a:rPr lang="en-US" dirty="0"/>
              <a:t>current_status = Application.Calculation</a:t>
            </a:r>
          </a:p>
          <a:p>
            <a:pPr marL="0" indent="0">
              <a:buNone/>
            </a:pPr>
            <a:r>
              <a:rPr lang="en-US" dirty="0"/>
              <a:t>Application.Calculation = xlCalculationManual</a:t>
            </a:r>
          </a:p>
          <a:p>
            <a:pPr marL="0" indent="0">
              <a:buNone/>
            </a:pPr>
            <a:r>
              <a:rPr lang="en-US" dirty="0"/>
              <a:t>ActiveSheet.Calculate</a:t>
            </a:r>
          </a:p>
          <a:p>
            <a:pPr marL="0" indent="0">
              <a:buNone/>
            </a:pPr>
            <a:r>
              <a:rPr lang="en-US" dirty="0"/>
              <a:t>Dim WebRequest As WinHttp.WinHttpRequest</a:t>
            </a:r>
          </a:p>
          <a:p>
            <a:pPr marL="0" indent="0">
              <a:buNone/>
            </a:pPr>
            <a:r>
              <a:rPr lang="en-US" dirty="0"/>
              <a:t>Dim Crumb As String, CrumbSearchString As String, Cookie As String</a:t>
            </a:r>
          </a:p>
          <a:p>
            <a:pPr marL="0" indent="0">
              <a:buNone/>
            </a:pPr>
            <a:r>
              <a:rPr lang="en-US" dirty="0"/>
              <a:t>Dim CrumbStartPosition As Long, CrumbEndPosition As Long</a:t>
            </a:r>
          </a:p>
          <a:p>
            <a:pPr marL="0" indent="0">
              <a:buNone/>
            </a:pPr>
            <a:r>
              <a:rPr lang="en-US" dirty="0"/>
              <a:t>Dim CrumbTry As Integer, URLTry As Integer</a:t>
            </a:r>
          </a:p>
          <a:p>
            <a:pPr marL="0" indent="0">
              <a:buNone/>
            </a:pPr>
            <a:r>
              <a:rPr lang="en-US" dirty="0"/>
              <a:t>Dim ParamLoop As Long</a:t>
            </a:r>
          </a:p>
          <a:p>
            <a:pPr marL="0" indent="0">
              <a:buNone/>
            </a:pPr>
            <a:r>
              <a:rPr lang="en-US" dirty="0"/>
              <a:t>Dim WebRequestURL As String ': WebRequestURL = "https://finance.yahoo.com/lookup?s=rubbish" 'ANY s SEEMS TO WORK</a:t>
            </a:r>
          </a:p>
          <a:p>
            <a:pPr marL="0" indent="0">
              <a:buNone/>
            </a:pPr>
            <a:r>
              <a:rPr lang="en-US" dirty="0"/>
              <a:t>'THINGS YOU MAY LIKE TO CONFIGURE:</a:t>
            </a:r>
          </a:p>
          <a:p>
            <a:pPr marL="0" indent="0">
              <a:buNone/>
            </a:pPr>
            <a:r>
              <a:rPr lang="en-US" dirty="0"/>
              <a:t>Const RetryCrumbMax = 25 'NUMBER OF RETRIES OF TRYING TO GET A VALID CRUMB/COOKIE COMBINATION</a:t>
            </a:r>
          </a:p>
          <a:p>
            <a:pPr marL="0" indent="0">
              <a:buNone/>
            </a:pPr>
            <a:r>
              <a:rPr lang="en-US" dirty="0"/>
              <a:t>Const RetryURLMax = 25 'NUMBER OF RETRIES OF THE DATA URL</a:t>
            </a:r>
          </a:p>
          <a:p>
            <a:pPr marL="0" indent="0">
              <a:buNone/>
            </a:pPr>
            <a:r>
              <a:rPr lang="en-US" dirty="0"/>
              <a:t>'NOW WE NEED A COOKIE AND A CRUMB. THANKS TO Scott Lindsay AT http://www.xlautomation.com.au FOR THIS METHOD:</a:t>
            </a:r>
          </a:p>
          <a:p>
            <a:pPr marL="0" indent="0">
              <a:buNone/>
            </a:pPr>
            <a:r>
              <a:rPr lang="en-US" dirty="0"/>
              <a:t>'IF YOU GET A USER DEFINED TYPE ERROR BELOW, GO TO THE VBA DEVELOPER Tools-&gt;References... MENU AND CHECK OFF "Microsoft WinHTTP Services"</a:t>
            </a:r>
          </a:p>
          <a:p>
            <a:pPr marL="0" indent="0">
              <a:buNone/>
            </a:pPr>
            <a:r>
              <a:rPr lang="en-US" dirty="0"/>
              <a:t>CrumbSearchString = """CrumbStore"":{""crumb"":"""</a:t>
            </a:r>
          </a:p>
          <a:p>
            <a:pPr marL="0" indent="0">
              <a:buNone/>
            </a:pPr>
            <a:r>
              <a:rPr lang="en-US" dirty="0"/>
              <a:t>'THIS LOOP INCLUDES BOTH THE CRUMB AND THE DATA FETCH: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973D8E-AC37-46BE-9AFB-1C9102735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a Cookie and a Crumb – NEED OPTION BASE 1 at the Top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7CA48-5E70-430F-BC80-D434901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3A1854-6B63-4059-B360-A3C4972BF0FC}" type="slidenum">
              <a:rPr lang="ko-KR" altLang="en-US" smtClean="0"/>
              <a:pPr algn="ctr"/>
              <a:t>42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055588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AADD96-E3F3-45B4-94B6-D792B9153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dirty="0"/>
              <a:t> For CrumbTry = 0 To RetryCrumbMax</a:t>
            </a:r>
          </a:p>
          <a:p>
            <a:pPr marL="0" indent="0">
              <a:buNone/>
            </a:pPr>
            <a:r>
              <a:rPr lang="en-US" dirty="0"/>
              <a:t>Set WebRequest = New WinHttp.WinHttpRequest 'MUST BE INSIDE THE LOOP FOR RETRY TO WORK</a:t>
            </a:r>
          </a:p>
          <a:p>
            <a:pPr marL="0" indent="0">
              <a:buNone/>
            </a:pPr>
            <a:r>
              <a:rPr lang="en-US" dirty="0"/>
              <a:t>            With WebRequest</a:t>
            </a:r>
          </a:p>
          <a:p>
            <a:pPr marL="0" indent="0">
              <a:buNone/>
            </a:pPr>
            <a:r>
              <a:rPr lang="en-US" dirty="0"/>
              <a:t>                .Open "GET", "https://finance.yahoo.com/lookup?s=^GSPC", False 'ALMOST ANY SYMBOL WORKS</a:t>
            </a:r>
          </a:p>
          <a:p>
            <a:pPr marL="0" indent="0">
              <a:buNone/>
            </a:pPr>
            <a:r>
              <a:rPr lang="en-US" dirty="0"/>
              <a:t>                .setRequestHeader "Content-Type", "application/x-www-form-urlencoded; charset=UTF-8"</a:t>
            </a:r>
          </a:p>
          <a:p>
            <a:pPr marL="0" indent="0">
              <a:buNone/>
            </a:pPr>
            <a:r>
              <a:rPr lang="en-US" dirty="0"/>
              <a:t>                .send</a:t>
            </a:r>
          </a:p>
          <a:p>
            <a:pPr marL="0" indent="0">
              <a:buNone/>
            </a:pPr>
            <a:r>
              <a:rPr lang="en-US" dirty="0"/>
              <a:t>                .waitForResponse (15)</a:t>
            </a:r>
          </a:p>
          <a:p>
            <a:pPr marL="0" indent="0">
              <a:buNone/>
            </a:pPr>
            <a:r>
              <a:rPr lang="en-US" dirty="0"/>
              <a:t>                Cookie = Split(.getResponseHeader("Set-Cookie"), ";")(0)</a:t>
            </a:r>
          </a:p>
          <a:p>
            <a:pPr marL="0" indent="0">
              <a:buNone/>
            </a:pPr>
            <a:r>
              <a:rPr lang="en-US" dirty="0"/>
              <a:t>                CrumbStartPosition = InStr(1, .ResponseText, CrumbSearchString, vbBinaryCompare) + Len(CrumbSearchString)</a:t>
            </a:r>
          </a:p>
          <a:p>
            <a:pPr marL="0" indent="0">
              <a:buNone/>
            </a:pPr>
            <a:r>
              <a:rPr lang="en-US" dirty="0"/>
              <a:t>                CrumbEndPosition = InStr(CrumbStartPosition, .ResponseText, """", vbBinaryCompare)</a:t>
            </a:r>
          </a:p>
          <a:p>
            <a:pPr marL="0" indent="0">
              <a:buNone/>
            </a:pPr>
            <a:r>
              <a:rPr lang="en-US" dirty="0"/>
              <a:t>                Crumb = Mid(.ResponseText, CrumbStartPosition, CrumbEndPosition - CrumbStartPosition)</a:t>
            </a:r>
          </a:p>
          <a:p>
            <a:pPr marL="0" indent="0">
              <a:buNone/>
            </a:pPr>
            <a:r>
              <a:rPr lang="en-US" dirty="0"/>
              <a:t>            End With</a:t>
            </a:r>
          </a:p>
          <a:p>
            <a:pPr marL="0" indent="0">
              <a:buNone/>
            </a:pPr>
            <a:r>
              <a:rPr lang="en-US" dirty="0"/>
              <a:t>If Len(Crumb) = 11 Then Exit For   'THERE'S A VERY GOOD CHANCE AN 11 CHAR CRUMB IS VALID</a:t>
            </a:r>
          </a:p>
          <a:p>
            <a:pPr marL="0" indent="0">
              <a:buNone/>
            </a:pPr>
            <a:r>
              <a:rPr lang="en-US" dirty="0"/>
              <a:t>Next CrumbTry</a:t>
            </a:r>
          </a:p>
          <a:p>
            <a:pPr marL="0" indent="0">
              <a:buNone/>
            </a:pPr>
            <a:r>
              <a:rPr lang="en-US" dirty="0"/>
              <a:t>Range("crumb") = Crumb</a:t>
            </a:r>
          </a:p>
          <a:p>
            <a:pPr marL="0" indent="0">
              <a:buNone/>
            </a:pPr>
            <a:r>
              <a:rPr lang="en-US" dirty="0"/>
              <a:t>'CONSTRUCT THE URL:</a:t>
            </a:r>
          </a:p>
          <a:p>
            <a:pPr marL="0" indent="0">
              <a:buNone/>
            </a:pPr>
            <a:r>
              <a:rPr lang="en-US" dirty="0"/>
              <a:t>    'interval=1d or 1wk or 1mo, events=dividends or events=history (prices) or events=splits</a:t>
            </a:r>
          </a:p>
          <a:p>
            <a:pPr marL="0" indent="0">
              <a:buNone/>
            </a:pPr>
            <a:r>
              <a:rPr lang="en-US" dirty="0"/>
              <a:t>Range("cookie") = Cookie</a:t>
            </a:r>
          </a:p>
          <a:p>
            <a:pPr marL="0" indent="0">
              <a:buNone/>
            </a:pPr>
            <a:r>
              <a:rPr lang="en-US" dirty="0"/>
              <a:t>Application.Calculation = current_status</a:t>
            </a:r>
          </a:p>
          <a:p>
            <a:pPr marL="0" indent="0">
              <a:buNone/>
            </a:pPr>
            <a:r>
              <a:rPr lang="en-US" dirty="0"/>
              <a:t>End Sub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973D8E-AC37-46BE-9AFB-1C9102735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Cookie and Crumb Continued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7CA48-5E70-430F-BC80-D434901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3A1854-6B63-4059-B360-A3C4972BF0FC}" type="slidenum">
              <a:rPr lang="ko-KR" altLang="en-US" smtClean="0"/>
              <a:pPr algn="ctr"/>
              <a:t>43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11102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intersecting circles">
            <a:extLst>
              <a:ext uri="{FF2B5EF4-FFF2-40B4-BE49-F238E27FC236}">
                <a16:creationId xmlns:a16="http://schemas.microsoft.com/office/drawing/2014/main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6610" y="498348"/>
            <a:ext cx="7426997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 title="ribbon">
            <a:extLst>
              <a:ext uri="{FF2B5EF4-FFF2-40B4-BE49-F238E27FC236}">
                <a16:creationId xmlns:a16="http://schemas.microsoft.com/office/drawing/2014/main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9144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F1042D-C5D8-488B-81DC-B0D12FECB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776538"/>
            <a:ext cx="6858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chemeClr val="bg2"/>
                </a:solidFill>
                <a:latin typeface="+mj-lt"/>
              </a:rPr>
              <a:t>Re-Calculating Faster Using Specific Ranges</a:t>
            </a:r>
            <a:endParaRPr lang="en-US" sz="350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529744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C2489B-8739-49FE-B745-70AB53CD2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Re-calculating all sheets</a:t>
            </a:r>
          </a:p>
          <a:p>
            <a:r>
              <a:rPr lang="en-US" dirty="0"/>
              <a:t>What slows you down – INDIRECT function</a:t>
            </a:r>
          </a:p>
          <a:p>
            <a:r>
              <a:rPr lang="en-US" dirty="0"/>
              <a:t>Demonstrate the speed with calculation 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40AD4E-CB81-453A-98BE-488B3E703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that Slow Down</a:t>
            </a:r>
          </a:p>
        </p:txBody>
      </p:sp>
    </p:spTree>
    <p:extLst>
      <p:ext uri="{BB962C8B-B14F-4D97-AF65-F5344CB8AC3E}">
        <p14:creationId xmlns:p14="http://schemas.microsoft.com/office/powerpoint/2010/main" val="29747040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28AAB-CB01-45EE-B34E-C93CBDC06B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Sub summary_calc()</a:t>
            </a:r>
          </a:p>
          <a:p>
            <a:pPr marL="0" indent="0">
              <a:buNone/>
            </a:pPr>
            <a:r>
              <a:rPr lang="en-US" dirty="0"/>
              <a:t>    Application.Calculation = xlCalculationManual</a:t>
            </a:r>
          </a:p>
          <a:p>
            <a:pPr marL="0" indent="0">
              <a:buNone/>
            </a:pPr>
            <a:r>
              <a:rPr lang="en-US" dirty="0"/>
              <a:t>    Sheets("forms").Calculate                           ' When you change the years it is in this sheet</a:t>
            </a:r>
          </a:p>
          <a:p>
            <a:pPr marL="0" indent="0">
              <a:buNone/>
            </a:pPr>
            <a:r>
              <a:rPr lang="en-US" dirty="0"/>
              <a:t>    Range("graph_parta").Calculate</a:t>
            </a:r>
          </a:p>
          <a:p>
            <a:pPr marL="0" indent="0">
              <a:buNone/>
            </a:pPr>
            <a:r>
              <a:rPr lang="en-US" dirty="0"/>
              <a:t>    Range("graph_partd").Calculate                      ' Make ranges that do not include INDIRECT</a:t>
            </a:r>
          </a:p>
          <a:p>
            <a:pPr marL="0" indent="0">
              <a:buNone/>
            </a:pPr>
            <a:r>
              <a:rPr lang="en-US" dirty="0"/>
              <a:t>    Range("graph_partc").Calculate</a:t>
            </a:r>
          </a:p>
          <a:p>
            <a:pPr marL="0" indent="0">
              <a:buNone/>
            </a:pPr>
            <a:r>
              <a:rPr lang="en-US" dirty="0"/>
              <a:t>    Range("graph_partb").Calculate</a:t>
            </a:r>
          </a:p>
          <a:p>
            <a:pPr marL="0" indent="0">
              <a:buNone/>
            </a:pPr>
            <a:r>
              <a:rPr lang="en-US" dirty="0"/>
              <a:t>    </a:t>
            </a:r>
          </a:p>
          <a:p>
            <a:pPr marL="0" indent="0">
              <a:buNone/>
            </a:pPr>
            <a:r>
              <a:rPr lang="en-US" dirty="0"/>
              <a:t>    Range("A12").Select                                 ' This is all to get back to the graph</a:t>
            </a:r>
          </a:p>
          <a:p>
            <a:pPr marL="0" indent="0">
              <a:buNone/>
            </a:pPr>
            <a:r>
              <a:rPr lang="en-US" dirty="0"/>
              <a:t>    Range("A12").Activate</a:t>
            </a:r>
          </a:p>
          <a:p>
            <a:pPr marL="0" indent="0">
              <a:buNone/>
            </a:pPr>
            <a:r>
              <a:rPr lang="en-US" dirty="0"/>
              <a:t>    Range("A13").Select</a:t>
            </a:r>
          </a:p>
          <a:p>
            <a:pPr marL="0" indent="0">
              <a:buNone/>
            </a:pPr>
            <a:r>
              <a:rPr lang="en-US" dirty="0"/>
              <a:t>    Range("A13").Activate</a:t>
            </a:r>
          </a:p>
          <a:p>
            <a:pPr marL="0" indent="0">
              <a:buNone/>
            </a:pPr>
            <a:r>
              <a:rPr lang="en-US" dirty="0"/>
              <a:t>    </a:t>
            </a:r>
          </a:p>
          <a:p>
            <a:pPr marL="0" indent="0">
              <a:buNone/>
            </a:pPr>
            <a:r>
              <a:rPr lang="en-US" dirty="0"/>
              <a:t>    ActiveSheet.Calculate                               ' There is not much in this sheet</a:t>
            </a:r>
          </a:p>
          <a:p>
            <a:pPr marL="0" indent="0">
              <a:buNone/>
            </a:pPr>
            <a:r>
              <a:rPr lang="en-US" dirty="0"/>
              <a:t>End Sub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033E8E-CB84-422E-8A88-D0657FF8E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Macro to Re-calculate with Range Names – The Order Matters</a:t>
            </a:r>
          </a:p>
        </p:txBody>
      </p:sp>
    </p:spTree>
    <p:extLst>
      <p:ext uri="{BB962C8B-B14F-4D97-AF65-F5344CB8AC3E}">
        <p14:creationId xmlns:p14="http://schemas.microsoft.com/office/powerpoint/2010/main" val="35817322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intersecting circles">
            <a:extLst>
              <a:ext uri="{FF2B5EF4-FFF2-40B4-BE49-F238E27FC236}">
                <a16:creationId xmlns:a16="http://schemas.microsoft.com/office/drawing/2014/main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6610" y="498348"/>
            <a:ext cx="7426997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 title="ribbon">
            <a:extLst>
              <a:ext uri="{FF2B5EF4-FFF2-40B4-BE49-F238E27FC236}">
                <a16:creationId xmlns:a16="http://schemas.microsoft.com/office/drawing/2014/main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9144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F1042D-C5D8-488B-81DC-B0D12FECB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776538"/>
            <a:ext cx="6858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chemeClr val="bg2"/>
                </a:solidFill>
                <a:latin typeface="+mj-lt"/>
              </a:rPr>
              <a:t>Making Flexible Time Scales</a:t>
            </a:r>
            <a:endParaRPr lang="en-US" sz="350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419944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intersecting circles">
            <a:extLst>
              <a:ext uri="{FF2B5EF4-FFF2-40B4-BE49-F238E27FC236}">
                <a16:creationId xmlns:a16="http://schemas.microsoft.com/office/drawing/2014/main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6610" y="498348"/>
            <a:ext cx="7426997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 title="ribbon">
            <a:extLst>
              <a:ext uri="{FF2B5EF4-FFF2-40B4-BE49-F238E27FC236}">
                <a16:creationId xmlns:a16="http://schemas.microsoft.com/office/drawing/2014/main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9144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F1042D-C5D8-488B-81DC-B0D12FECB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776538"/>
            <a:ext cx="6858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chemeClr val="bg2"/>
                </a:solidFill>
                <a:latin typeface="+mj-lt"/>
              </a:rPr>
              <a:t>Different Currencies</a:t>
            </a:r>
            <a:endParaRPr lang="en-US" sz="3500" kern="12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087555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3F3AFA-F8A0-4319-828E-00F3A91AC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errors to use IFERROR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76E84E-8C51-4443-9242-EF113448C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 Efficiently Read from FRED can Multiply by 1.0 and Use IFERROR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B9F03-198F-4F54-BE44-40C5A8EA4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3A1854-6B63-4059-B360-A3C4972BF0FC}" type="slidenum">
              <a:rPr lang="ko-KR" altLang="en-US" smtClean="0"/>
              <a:pPr algn="ctr"/>
              <a:t>49</a:t>
            </a:fld>
            <a:endParaRPr lang="ko-KR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C536CB-F88A-45B5-B4FB-4D7B01985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362" y="2776537"/>
            <a:ext cx="5629275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56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E91A54-69DB-4105-9AED-5BDD2E684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Country Database</a:t>
            </a:r>
          </a:p>
          <a:p>
            <a:r>
              <a:rPr lang="en-US" dirty="0"/>
              <a:t>Interest Rates</a:t>
            </a:r>
          </a:p>
          <a:p>
            <a:r>
              <a:rPr lang="en-US" dirty="0"/>
              <a:t>Currencies and Inflation</a:t>
            </a:r>
          </a:p>
          <a:p>
            <a:r>
              <a:rPr lang="en-US" dirty="0"/>
              <a:t>Commodities</a:t>
            </a:r>
          </a:p>
          <a:p>
            <a:r>
              <a:rPr lang="en-US" dirty="0"/>
              <a:t>Other Files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E41477-6378-4204-A425-F28E95FDB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Related Files with Similar Techniques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C2EC56-8281-4000-AE69-D4D7A3AC5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3A1854-6B63-4059-B360-A3C4972BF0FC}" type="slidenum">
              <a:rPr lang="ko-KR" altLang="en-US" smtClean="0"/>
              <a:pPr algn="ctr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8057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D702C5-2D05-4126-8E35-7362EB467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of the most painful things is not programming how to download data but finding the ticker symbols in finance.yahoo or the Federal Reserve Economic Database</a:t>
            </a:r>
          </a:p>
          <a:p>
            <a:r>
              <a:rPr lang="en-US" dirty="0"/>
              <a:t>The file includes different codes that you can quickly adjust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DE1BD5-88F9-423F-9520-46574F295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Compilation of Tickers and FRED Codes</a:t>
            </a:r>
          </a:p>
        </p:txBody>
      </p:sp>
    </p:spTree>
    <p:extLst>
      <p:ext uri="{BB962C8B-B14F-4D97-AF65-F5344CB8AC3E}">
        <p14:creationId xmlns:p14="http://schemas.microsoft.com/office/powerpoint/2010/main" val="1673052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D702C5-2D05-4126-8E35-7362EB467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First, show you how to use the file without any technical stuff</a:t>
            </a:r>
          </a:p>
          <a:p>
            <a:r>
              <a:rPr lang="en-US" dirty="0"/>
              <a:t>Understanding Presentation and Excel Techniques</a:t>
            </a:r>
          </a:p>
          <a:p>
            <a:r>
              <a:rPr lang="en-US" dirty="0"/>
              <a:t>Documentation and Discussion of Macros to Read and Adjust Data – Please do not be intimidated by this.</a:t>
            </a:r>
          </a:p>
          <a:p>
            <a:r>
              <a:rPr lang="en-US" dirty="0"/>
              <a:t>Explanation of Compilation Techniques and Methods to Improve Efficiency of Calculations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DE1BD5-88F9-423F-9520-46574F295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Video Structure</a:t>
            </a:r>
          </a:p>
        </p:txBody>
      </p:sp>
    </p:spTree>
    <p:extLst>
      <p:ext uri="{BB962C8B-B14F-4D97-AF65-F5344CB8AC3E}">
        <p14:creationId xmlns:p14="http://schemas.microsoft.com/office/powerpoint/2010/main" val="7402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7E72BB-6B4C-451F-9C3C-9E5D66BE7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make the file efficient with so much data</a:t>
            </a:r>
          </a:p>
          <a:p>
            <a:r>
              <a:rPr lang="en-US" dirty="0"/>
              <a:t>How to put together data that has different formats and different dates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9D8023-7193-4B6E-A218-9DFA804BF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3928795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intersecting circles">
            <a:extLst>
              <a:ext uri="{FF2B5EF4-FFF2-40B4-BE49-F238E27FC236}">
                <a16:creationId xmlns:a16="http://schemas.microsoft.com/office/drawing/2014/main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6610" y="498348"/>
            <a:ext cx="7426997" cy="5861304"/>
            <a:chOff x="1155481" y="498348"/>
            <a:chExt cx="9902663" cy="5861304"/>
          </a:xfrm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2" name="Rectangle 11" title="ribbon">
            <a:extLst>
              <a:ext uri="{FF2B5EF4-FFF2-40B4-BE49-F238E27FC236}">
                <a16:creationId xmlns:a16="http://schemas.microsoft.com/office/drawing/2014/main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9144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F1042D-C5D8-488B-81DC-B0D12FECB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776538"/>
            <a:ext cx="6858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Using the Comprehensive Stock Price Workbook</a:t>
            </a:r>
          </a:p>
        </p:txBody>
      </p:sp>
    </p:spTree>
    <p:extLst>
      <p:ext uri="{BB962C8B-B14F-4D97-AF65-F5344CB8AC3E}">
        <p14:creationId xmlns:p14="http://schemas.microsoft.com/office/powerpoint/2010/main" val="29794756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31698</TotalTime>
  <Words>2585</Words>
  <Application>Microsoft Office PowerPoint</Application>
  <PresentationFormat>On-screen Show (4:3)</PresentationFormat>
  <Paragraphs>305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1" baseType="lpstr">
      <vt:lpstr>맑은 고딕</vt:lpstr>
      <vt:lpstr>Arial</vt:lpstr>
      <vt:lpstr>Calibri</vt:lpstr>
      <vt:lpstr>Calibri Light</vt:lpstr>
      <vt:lpstr>Cambria</vt:lpstr>
      <vt:lpstr>Courier New</vt:lpstr>
      <vt:lpstr>Franklin Gothic Demi</vt:lpstr>
      <vt:lpstr>Times New Roman</vt:lpstr>
      <vt:lpstr>Verdana</vt:lpstr>
      <vt:lpstr>Wingdings</vt:lpstr>
      <vt:lpstr>Wingdings 2</vt:lpstr>
      <vt:lpstr>Office Theme</vt:lpstr>
      <vt:lpstr>Modifying and Using Stock Price Analysis Sheet</vt:lpstr>
      <vt:lpstr>PowerPoint Presentation</vt:lpstr>
      <vt:lpstr>Subjects Covered in Stock Price Downloads</vt:lpstr>
      <vt:lpstr>Reasons for Watching the Video</vt:lpstr>
      <vt:lpstr>Related Files with Similar Techniques</vt:lpstr>
      <vt:lpstr>Compilation of Tickers and FRED Codes</vt:lpstr>
      <vt:lpstr>Video Structure</vt:lpstr>
      <vt:lpstr>Challenges</vt:lpstr>
      <vt:lpstr>Using the Comprehensive Stock Price Workbook</vt:lpstr>
      <vt:lpstr>Objectives of Tool</vt:lpstr>
      <vt:lpstr>First, Go to Sheet and Select Tickers</vt:lpstr>
      <vt:lpstr>Second, Read the Data</vt:lpstr>
      <vt:lpstr>Demonstration of Graphs and Outputs – One Stock and Index</vt:lpstr>
      <vt:lpstr>Indicies and Currencies</vt:lpstr>
      <vt:lpstr>Oil Stocks and Oil and Gas Index</vt:lpstr>
      <vt:lpstr>Different Electricity Company Strategies</vt:lpstr>
      <vt:lpstr>Graphing Exchange Rates</vt:lpstr>
      <vt:lpstr>Adjusting and Working With Base Series and Dates</vt:lpstr>
      <vt:lpstr>Base Series</vt:lpstr>
      <vt:lpstr>Changing the Base Index</vt:lpstr>
      <vt:lpstr>Using and Creating Checkboxes</vt:lpstr>
      <vt:lpstr>Adding Stocks and Re-Setting Database</vt:lpstr>
      <vt:lpstr>Using Different Extraction Techniques</vt:lpstr>
      <vt:lpstr>Technical Way That List is Compiled</vt:lpstr>
      <vt:lpstr>Finding Stocks in Finance Yahoo</vt:lpstr>
      <vt:lpstr>Reading from Federal Reserve Economic Database</vt:lpstr>
      <vt:lpstr>Issues with Reading from FRED</vt:lpstr>
      <vt:lpstr>Example of Finding Data</vt:lpstr>
      <vt:lpstr>Example of Finding Inflation Rates</vt:lpstr>
      <vt:lpstr>Separating Code Numbers with FRED Data</vt:lpstr>
      <vt:lpstr>Selecting Commodity Prices</vt:lpstr>
      <vt:lpstr>Macro to Get One Series of Data from FRED</vt:lpstr>
      <vt:lpstr>Macro to Read All Commodity Prices – You Can Copy This</vt:lpstr>
      <vt:lpstr>Fixing Format with Shift, CNTL, F</vt:lpstr>
      <vt:lpstr>SHIFT, CNTL, F Macro – Loop to Put Together Items that are Separated with Text to Col</vt:lpstr>
      <vt:lpstr>Reading from Finance Yahoo with WEBREQUEST</vt:lpstr>
      <vt:lpstr>Yahoo Page and Selecting Stocks</vt:lpstr>
      <vt:lpstr>Diagram for Process</vt:lpstr>
      <vt:lpstr>Macro to Read All Yahoo Stocks (or Indicies) with Initialise</vt:lpstr>
      <vt:lpstr>Macro to Read a Single Stock or Index with Yahoo</vt:lpstr>
      <vt:lpstr>Macro to Read Single Stock - Continued</vt:lpstr>
      <vt:lpstr>Creating a Cookie and a Crumb – NEED OPTION BASE 1 at the Top</vt:lpstr>
      <vt:lpstr>Cookie and Crumb Continued</vt:lpstr>
      <vt:lpstr>Re-Calculating Faster Using Specific Ranges</vt:lpstr>
      <vt:lpstr>Things that Slow Down</vt:lpstr>
      <vt:lpstr>Macro to Re-calculate with Range Names – The Order Matters</vt:lpstr>
      <vt:lpstr>Making Flexible Time Scales</vt:lpstr>
      <vt:lpstr>Different Currencies</vt:lpstr>
      <vt:lpstr>To Efficiently Read from FRED can Multiply by 1.0 and Use IFERROR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Elvis Presley</dc:creator>
  <cp:lastModifiedBy>Elvis Presley</cp:lastModifiedBy>
  <cp:revision>351</cp:revision>
  <dcterms:created xsi:type="dcterms:W3CDTF">2017-09-08T10:05:56Z</dcterms:created>
  <dcterms:modified xsi:type="dcterms:W3CDTF">2017-12-04T19:50:15Z</dcterms:modified>
</cp:coreProperties>
</file>